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3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2016/12/10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‹N›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Registro Elettronico 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SURVIVAL </a:t>
            </a:r>
            <a:r>
              <a:rPr lang="en-US" altLang="zh-CN" dirty="0"/>
              <a:t>LESSON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olo 10486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Registrare</a:t>
            </a:r>
            <a:r>
              <a:rPr lang="en-US" altLang="it-IT" dirty="0"/>
              <a:t> </a:t>
            </a:r>
            <a:r>
              <a:rPr lang="en-US" altLang="it-IT" dirty="0" err="1" smtClean="0"/>
              <a:t>l’uscita</a:t>
            </a:r>
            <a:endParaRPr lang="it-IT" dirty="0"/>
          </a:p>
        </p:txBody>
      </p:sp>
      <p:sp>
        <p:nvSpPr>
          <p:cNvPr id="1048663" name="Segnaposto contenuto 1048662"/>
          <p:cNvSpPr>
            <a:spLocks noGrp="1"/>
          </p:cNvSpPr>
          <p:nvPr>
            <p:ph idx="1"/>
          </p:nvPr>
        </p:nvSpPr>
        <p:spPr>
          <a:xfrm>
            <a:off x="628650" y="1515291"/>
            <a:ext cx="7886700" cy="4661672"/>
          </a:xfrm>
        </p:spPr>
        <p:txBody>
          <a:bodyPr/>
          <a:lstStyle/>
          <a:p>
            <a:r>
              <a:rPr lang="it-IT" dirty="0" smtClean="0"/>
              <a:t>Inserire (se si vuole) la motivazione. Selezionare “Da giustificare </a:t>
            </a:r>
            <a:r>
              <a:rPr lang="it-IT" dirty="0" err="1" smtClean="0"/>
              <a:t>–NO</a:t>
            </a:r>
            <a:r>
              <a:rPr lang="it-IT" dirty="0" smtClean="0"/>
              <a:t>” . </a:t>
            </a:r>
            <a:r>
              <a:rPr lang="it-IT" dirty="0" smtClean="0"/>
              <a:t>Salvare</a:t>
            </a:r>
            <a:endParaRPr lang="it-IT" dirty="0" smtClean="0"/>
          </a:p>
        </p:txBody>
      </p:sp>
      <p:sp>
        <p:nvSpPr>
          <p:cNvPr id="7" name="Freccia in giù 6"/>
          <p:cNvSpPr/>
          <p:nvPr/>
        </p:nvSpPr>
        <p:spPr>
          <a:xfrm>
            <a:off x="5538651" y="3161211"/>
            <a:ext cx="313509" cy="718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7904" b="6250"/>
          <a:stretch>
            <a:fillRect/>
          </a:stretch>
        </p:blipFill>
        <p:spPr bwMode="auto">
          <a:xfrm>
            <a:off x="544798" y="2429691"/>
            <a:ext cx="8221422" cy="4255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reccia in giù 7"/>
          <p:cNvSpPr/>
          <p:nvPr/>
        </p:nvSpPr>
        <p:spPr>
          <a:xfrm>
            <a:off x="4976949" y="5097204"/>
            <a:ext cx="161365" cy="37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8338714" y="6092287"/>
            <a:ext cx="430305" cy="3227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circolare in su 9"/>
          <p:cNvSpPr/>
          <p:nvPr/>
        </p:nvSpPr>
        <p:spPr>
          <a:xfrm>
            <a:off x="2973337" y="6159522"/>
            <a:ext cx="685800" cy="2420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olo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Firmare l'ora </a:t>
            </a:r>
            <a:endParaRPr lang="it-IT"/>
          </a:p>
        </p:txBody>
      </p:sp>
      <p:sp>
        <p:nvSpPr>
          <p:cNvPr id="1048650" name="Segnaposto contenuto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t-IT"/>
              <a:t>Clicca sul cerchio rosso corrispondente all'ora da firmare </a:t>
            </a:r>
            <a:endParaRPr lang="it-IT"/>
          </a:p>
        </p:txBody>
      </p:sp>
      <p:pic>
        <p:nvPicPr>
          <p:cNvPr id="2097153" name="Immagin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0624" y="2904707"/>
            <a:ext cx="5525493" cy="32722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olo 1048650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5845"/>
          </a:xfrm>
        </p:spPr>
        <p:txBody>
          <a:bodyPr/>
          <a:lstStyle/>
          <a:p>
            <a:r>
              <a:rPr lang="en-US" altLang="it-IT"/>
              <a:t>Firma</a:t>
            </a:r>
            <a:endParaRPr lang="it-IT"/>
          </a:p>
        </p:txBody>
      </p:sp>
      <p:sp>
        <p:nvSpPr>
          <p:cNvPr id="1048652" name="Segnaposto contenuto 1048651"/>
          <p:cNvSpPr>
            <a:spLocks noGrp="1"/>
          </p:cNvSpPr>
          <p:nvPr>
            <p:ph idx="1"/>
          </p:nvPr>
        </p:nvSpPr>
        <p:spPr>
          <a:xfrm>
            <a:off x="628650" y="1275060"/>
            <a:ext cx="7886700" cy="4901903"/>
          </a:xfrm>
        </p:spPr>
        <p:txBody>
          <a:bodyPr/>
          <a:lstStyle/>
          <a:p>
            <a:r>
              <a:rPr lang="en-US" altLang="it-IT"/>
              <a:t>Clicca su "Salva"</a:t>
            </a:r>
            <a:endParaRPr lang="it-IT"/>
          </a:p>
        </p:txBody>
      </p:sp>
      <p:pic>
        <p:nvPicPr>
          <p:cNvPr id="2097154" name="Immagin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588253" y="1938399"/>
            <a:ext cx="6575209" cy="4166883"/>
          </a:xfrm>
          <a:prstGeom prst="rect">
            <a:avLst/>
          </a:prstGeom>
        </p:spPr>
      </p:pic>
      <p:sp>
        <p:nvSpPr>
          <p:cNvPr id="1048653" name="Freccia circolare a sinistra 1048652"/>
          <p:cNvSpPr/>
          <p:nvPr/>
        </p:nvSpPr>
        <p:spPr>
          <a:xfrm>
            <a:off x="8117567" y="1474601"/>
            <a:ext cx="580290" cy="1842858"/>
          </a:xfrm>
          <a:prstGeom prst="curvedLeftArrow">
            <a:avLst/>
          </a:prstGeom>
          <a:solidFill>
            <a:srgbClr val="E1793C"/>
          </a:solidFill>
        </p:spPr>
        <p:txBody>
          <a:bodyPr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olo 10486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Gestire la lezione </a:t>
            </a:r>
            <a:endParaRPr lang="it-IT"/>
          </a:p>
        </p:txBody>
      </p:sp>
      <p:sp>
        <p:nvSpPr>
          <p:cNvPr id="1048655" name="Segnaposto contenuto 104865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t-IT"/>
              <a:t>Per le assenze selezionare "appello"</a:t>
            </a:r>
            <a:endParaRPr lang="it-IT"/>
          </a:p>
        </p:txBody>
      </p:sp>
      <p:pic>
        <p:nvPicPr>
          <p:cNvPr id="2097155" name="Immagin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01820" y="2253051"/>
            <a:ext cx="6340749" cy="4331106"/>
          </a:xfrm>
          <a:prstGeom prst="rect">
            <a:avLst/>
          </a:prstGeom>
        </p:spPr>
      </p:pic>
      <p:sp>
        <p:nvSpPr>
          <p:cNvPr id="1048656" name="Freccia circolare a destra 1048655"/>
          <p:cNvSpPr/>
          <p:nvPr/>
        </p:nvSpPr>
        <p:spPr>
          <a:xfrm rot="16973052">
            <a:off x="1146680" y="2506206"/>
            <a:ext cx="743629" cy="1655555"/>
          </a:xfrm>
          <a:prstGeom prst="curvedRightArrow">
            <a:avLst/>
          </a:prstGeom>
          <a:solidFill>
            <a:srgbClr val="E1793C"/>
          </a:solidFill>
        </p:spPr>
        <p:txBody>
          <a:bodyPr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olo 1048646"/>
          <p:cNvSpPr>
            <a:spLocks noGrp="1"/>
          </p:cNvSpPr>
          <p:nvPr>
            <p:ph type="title"/>
          </p:nvPr>
        </p:nvSpPr>
        <p:spPr>
          <a:xfrm>
            <a:off x="628650" y="90952"/>
            <a:ext cx="7886700" cy="1325563"/>
          </a:xfrm>
        </p:spPr>
        <p:txBody>
          <a:bodyPr/>
          <a:lstStyle/>
          <a:p>
            <a:r>
              <a:rPr lang="en-US" altLang="it-IT"/>
              <a:t>Inserimento assenze</a:t>
            </a:r>
            <a:endParaRPr lang="it-IT"/>
          </a:p>
        </p:txBody>
      </p:sp>
      <p:sp>
        <p:nvSpPr>
          <p:cNvPr id="1048648" name="Segnaposto contenuto 1048647"/>
          <p:cNvSpPr>
            <a:spLocks noGrp="1"/>
          </p:cNvSpPr>
          <p:nvPr>
            <p:ph idx="1"/>
          </p:nvPr>
        </p:nvSpPr>
        <p:spPr>
          <a:xfrm>
            <a:off x="628650" y="1146761"/>
            <a:ext cx="7886700" cy="5030202"/>
          </a:xfrm>
        </p:spPr>
        <p:txBody>
          <a:bodyPr/>
          <a:lstStyle/>
          <a:p>
            <a:r>
              <a:rPr lang="en-US" altLang="it-IT"/>
              <a:t>Per le assenze cliccare il cerchietto con la A</a:t>
            </a:r>
            <a:endParaRPr lang="it-IT"/>
          </a:p>
        </p:txBody>
      </p:sp>
      <p:pic>
        <p:nvPicPr>
          <p:cNvPr id="2097152" name="Immagin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1104" y="1810132"/>
            <a:ext cx="7749060" cy="4555296"/>
          </a:xfrm>
          <a:prstGeom prst="rect">
            <a:avLst/>
          </a:prstGeom>
        </p:spPr>
      </p:pic>
      <p:sp>
        <p:nvSpPr>
          <p:cNvPr id="1048657" name="Freccia circolare a sinistra 1048656"/>
          <p:cNvSpPr/>
          <p:nvPr/>
        </p:nvSpPr>
        <p:spPr>
          <a:xfrm rot="676776">
            <a:off x="8200164" y="3818417"/>
            <a:ext cx="664616" cy="1711927"/>
          </a:xfrm>
          <a:prstGeom prst="curvedLeftArrow">
            <a:avLst/>
          </a:prstGeom>
          <a:solidFill>
            <a:srgbClr val="E1793C"/>
          </a:solidFill>
        </p:spPr>
        <p:txBody>
          <a:bodyPr anchor="ctr"/>
          <a:lstStyle/>
          <a:p>
            <a:pPr algn="ctr"/>
            <a:endParaRPr lang="it-IT"/>
          </a:p>
          <a:p>
            <a:pPr algn="ctr"/>
            <a:r>
              <a:rPr lang="en-US" altLang="it-IT"/>
              <a:t> </a:t>
            </a: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olo 1048657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9255"/>
          </a:xfrm>
        </p:spPr>
        <p:txBody>
          <a:bodyPr>
            <a:normAutofit/>
          </a:bodyPr>
          <a:lstStyle/>
          <a:p>
            <a:r>
              <a:rPr lang="en-US" altLang="it-IT"/>
              <a:t>Inserire ritardi e uscite </a:t>
            </a:r>
            <a:endParaRPr lang="it-IT"/>
          </a:p>
        </p:txBody>
      </p:sp>
      <p:sp>
        <p:nvSpPr>
          <p:cNvPr id="1048659" name="Segnaposto contenuto 1048658"/>
          <p:cNvSpPr>
            <a:spLocks noGrp="1"/>
          </p:cNvSpPr>
          <p:nvPr>
            <p:ph idx="1"/>
          </p:nvPr>
        </p:nvSpPr>
        <p:spPr>
          <a:xfrm>
            <a:off x="628650" y="1255281"/>
            <a:ext cx="7886700" cy="5009970"/>
          </a:xfrm>
        </p:spPr>
        <p:txBody>
          <a:bodyPr>
            <a:normAutofit/>
          </a:bodyPr>
          <a:lstStyle/>
          <a:p>
            <a:r>
              <a:rPr lang="en-US" altLang="it-IT"/>
              <a:t>Cliccare sull'orologio per inserire un ingresso . Si deve indicare se l'allievo </a:t>
            </a:r>
            <a:r>
              <a:rPr lang="it-IT" altLang="en-US"/>
              <a:t>è</a:t>
            </a:r>
            <a:r>
              <a:rPr lang="en-US" altLang="it-IT"/>
              <a:t>  considerato presente nell'ora in corso</a:t>
            </a:r>
            <a:endParaRPr lang="it-IT"/>
          </a:p>
        </p:txBody>
      </p:sp>
      <p:pic>
        <p:nvPicPr>
          <p:cNvPr id="2097156" name="Immagin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2746" y="2627814"/>
            <a:ext cx="7014800" cy="3811442"/>
          </a:xfrm>
          <a:prstGeom prst="rect">
            <a:avLst/>
          </a:prstGeom>
        </p:spPr>
      </p:pic>
      <p:sp>
        <p:nvSpPr>
          <p:cNvPr id="1048661" name="Pentagono 1048660"/>
          <p:cNvSpPr/>
          <p:nvPr/>
        </p:nvSpPr>
        <p:spPr>
          <a:xfrm rot="10401097">
            <a:off x="7063464" y="3985261"/>
            <a:ext cx="2587118" cy="931140"/>
          </a:xfrm>
          <a:prstGeom prst="homePlate">
            <a:avLst/>
          </a:prstGeom>
          <a:solidFill>
            <a:srgbClr val="E1793C"/>
          </a:solidFill>
        </p:spPr>
        <p:txBody>
          <a:bodyPr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olo 10486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Registrare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ritardo</a:t>
            </a:r>
            <a:r>
              <a:rPr lang="en-US" altLang="it-IT" dirty="0"/>
              <a:t> </a:t>
            </a:r>
            <a:endParaRPr lang="it-IT" dirty="0"/>
          </a:p>
        </p:txBody>
      </p:sp>
      <p:sp>
        <p:nvSpPr>
          <p:cNvPr id="1048663" name="Segnaposto contenuto 104866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Selezionare “aggiungi ingresso”</a:t>
            </a:r>
          </a:p>
          <a:p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t="8034"/>
          <a:stretch>
            <a:fillRect/>
          </a:stretch>
        </p:blipFill>
        <p:spPr bwMode="auto">
          <a:xfrm>
            <a:off x="757373" y="2495006"/>
            <a:ext cx="7490729" cy="387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ccia in giù 6"/>
          <p:cNvSpPr/>
          <p:nvPr/>
        </p:nvSpPr>
        <p:spPr>
          <a:xfrm>
            <a:off x="5538651" y="3161211"/>
            <a:ext cx="313509" cy="718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 smtClean="0"/>
              <a:t>Registrare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ritardo</a:t>
            </a:r>
            <a:r>
              <a:rPr lang="en-US" alt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425388"/>
            <a:ext cx="7886700" cy="4751575"/>
          </a:xfrm>
        </p:spPr>
        <p:txBody>
          <a:bodyPr/>
          <a:lstStyle/>
          <a:p>
            <a:r>
              <a:rPr lang="it-IT" dirty="0" smtClean="0"/>
              <a:t>Inserire (se si vuole) la motivazione. Selezionare “Da giustificare </a:t>
            </a:r>
            <a:r>
              <a:rPr lang="it-IT" dirty="0" err="1" smtClean="0"/>
              <a:t>–NO</a:t>
            </a:r>
            <a:r>
              <a:rPr lang="it-IT" dirty="0" smtClean="0"/>
              <a:t>” . Salvare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7904" b="6250"/>
          <a:stretch>
            <a:fillRect/>
          </a:stretch>
        </p:blipFill>
        <p:spPr bwMode="auto">
          <a:xfrm>
            <a:off x="600565" y="2487705"/>
            <a:ext cx="7467669" cy="367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reccia in giù 4"/>
          <p:cNvSpPr/>
          <p:nvPr/>
        </p:nvSpPr>
        <p:spPr>
          <a:xfrm>
            <a:off x="4572000" y="4666129"/>
            <a:ext cx="161365" cy="37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sinistra 5"/>
          <p:cNvSpPr/>
          <p:nvPr/>
        </p:nvSpPr>
        <p:spPr>
          <a:xfrm>
            <a:off x="7933765" y="5661212"/>
            <a:ext cx="430305" cy="3227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circolare in su 6"/>
          <p:cNvSpPr/>
          <p:nvPr/>
        </p:nvSpPr>
        <p:spPr>
          <a:xfrm>
            <a:off x="2568388" y="5728447"/>
            <a:ext cx="685800" cy="2420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olo 10486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Registrare</a:t>
            </a:r>
            <a:r>
              <a:rPr lang="en-US" altLang="it-IT" dirty="0"/>
              <a:t> </a:t>
            </a:r>
            <a:r>
              <a:rPr lang="en-US" altLang="it-IT" dirty="0" err="1" smtClean="0"/>
              <a:t>l’uscita</a:t>
            </a:r>
            <a:endParaRPr lang="it-IT" dirty="0"/>
          </a:p>
        </p:txBody>
      </p:sp>
      <p:sp>
        <p:nvSpPr>
          <p:cNvPr id="1048663" name="Segnaposto contenuto 104866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Selezionare “aggiungi uscita”</a:t>
            </a:r>
          </a:p>
          <a:p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t="8034"/>
          <a:stretch>
            <a:fillRect/>
          </a:stretch>
        </p:blipFill>
        <p:spPr bwMode="auto">
          <a:xfrm>
            <a:off x="757373" y="2495006"/>
            <a:ext cx="7490729" cy="387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ccia in giù 6"/>
          <p:cNvSpPr/>
          <p:nvPr/>
        </p:nvSpPr>
        <p:spPr>
          <a:xfrm>
            <a:off x="5538651" y="3161211"/>
            <a:ext cx="313509" cy="718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</Words>
  <Application>WPS Office</Application>
  <PresentationFormat>Presentazione su schermo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Office Theme</vt:lpstr>
      <vt:lpstr>Registro Elettronico </vt:lpstr>
      <vt:lpstr>Firmare l'ora </vt:lpstr>
      <vt:lpstr>Firma</vt:lpstr>
      <vt:lpstr>Gestire la lezione </vt:lpstr>
      <vt:lpstr>Inserimento assenze</vt:lpstr>
      <vt:lpstr>Inserire ritardi e uscite </vt:lpstr>
      <vt:lpstr>Registrare il ritardo </vt:lpstr>
      <vt:lpstr>Registrare il ritardo </vt:lpstr>
      <vt:lpstr>Registrare l’uscita</vt:lpstr>
      <vt:lpstr>Registrare l’uscita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Elettronico </dc:title>
  <cp:lastModifiedBy>Windows User</cp:lastModifiedBy>
  <cp:revision>2</cp:revision>
  <dcterms:created xsi:type="dcterms:W3CDTF">2015-05-12T05:30:45Z</dcterms:created>
  <dcterms:modified xsi:type="dcterms:W3CDTF">2016-12-10T10:40:33Z</dcterms:modified>
</cp:coreProperties>
</file>