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EF40-CACD-4516-91F2-F817E93256CF}" type="datetimeFigureOut">
              <a:rPr lang="it-IT" smtClean="0"/>
              <a:t>17/02/2015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483E-5BA3-4D56-9CB7-0AFD3193E3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116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EF40-CACD-4516-91F2-F817E93256CF}" type="datetimeFigureOut">
              <a:rPr lang="it-IT" smtClean="0"/>
              <a:t>17/02/2015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483E-5BA3-4D56-9CB7-0AFD3193E3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7078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EF40-CACD-4516-91F2-F817E93256CF}" type="datetimeFigureOut">
              <a:rPr lang="it-IT" smtClean="0"/>
              <a:t>17/02/2015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483E-5BA3-4D56-9CB7-0AFD3193E3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884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EF40-CACD-4516-91F2-F817E93256CF}" type="datetimeFigureOut">
              <a:rPr lang="it-IT" smtClean="0"/>
              <a:t>17/02/2015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483E-5BA3-4D56-9CB7-0AFD3193E3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523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EF40-CACD-4516-91F2-F817E93256CF}" type="datetimeFigureOut">
              <a:rPr lang="it-IT" smtClean="0"/>
              <a:t>17/02/2015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483E-5BA3-4D56-9CB7-0AFD3193E3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85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EF40-CACD-4516-91F2-F817E93256CF}" type="datetimeFigureOut">
              <a:rPr lang="it-IT" smtClean="0"/>
              <a:t>17/02/2015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483E-5BA3-4D56-9CB7-0AFD3193E3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20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EF40-CACD-4516-91F2-F817E93256CF}" type="datetimeFigureOut">
              <a:rPr lang="it-IT" smtClean="0"/>
              <a:t>17/02/2015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483E-5BA3-4D56-9CB7-0AFD3193E3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35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EF40-CACD-4516-91F2-F817E93256CF}" type="datetimeFigureOut">
              <a:rPr lang="it-IT" smtClean="0"/>
              <a:t>17/02/2015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483E-5BA3-4D56-9CB7-0AFD3193E3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6800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EF40-CACD-4516-91F2-F817E93256CF}" type="datetimeFigureOut">
              <a:rPr lang="it-IT" smtClean="0"/>
              <a:t>17/02/2015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483E-5BA3-4D56-9CB7-0AFD3193E3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65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EF40-CACD-4516-91F2-F817E93256CF}" type="datetimeFigureOut">
              <a:rPr lang="it-IT" smtClean="0"/>
              <a:t>17/02/2015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483E-5BA3-4D56-9CB7-0AFD3193E3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0971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EF40-CACD-4516-91F2-F817E93256CF}" type="datetimeFigureOut">
              <a:rPr lang="it-IT" smtClean="0"/>
              <a:t>17/02/2015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483E-5BA3-4D56-9CB7-0AFD3193E3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104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0EF40-CACD-4516-91F2-F817E93256CF}" type="datetimeFigureOut">
              <a:rPr lang="it-IT" smtClean="0"/>
              <a:t>17/02/2015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4483E-5BA3-4D56-9CB7-0AFD3193E3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69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564904"/>
            <a:ext cx="7772400" cy="14700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b="1" dirty="0"/>
              <a:t>Fondamentali JavaScript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15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1508301" y="404664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 smtClean="0"/>
              <a:t>Javascript</a:t>
            </a:r>
            <a:r>
              <a:rPr lang="it-IT" sz="1600" dirty="0" smtClean="0"/>
              <a:t> non è HTML, devi avvertire il browser che hai aggiunto </a:t>
            </a:r>
            <a:r>
              <a:rPr lang="it-IT" sz="1600" dirty="0" err="1" smtClean="0"/>
              <a:t>javascript</a:t>
            </a:r>
            <a:r>
              <a:rPr lang="it-IT" sz="1600" dirty="0" smtClean="0"/>
              <a:t> a una pagina in HTML. </a:t>
            </a:r>
          </a:p>
          <a:p>
            <a:r>
              <a:rPr lang="it-IT" sz="1600" dirty="0" smtClean="0"/>
              <a:t>Questo si fa usando il </a:t>
            </a:r>
            <a:r>
              <a:rPr lang="it-IT" sz="1600" dirty="0" err="1" smtClean="0"/>
              <a:t>tag</a:t>
            </a:r>
            <a:r>
              <a:rPr lang="it-IT" sz="1600" dirty="0" smtClean="0"/>
              <a:t> &lt;script&gt;.</a:t>
            </a:r>
          </a:p>
          <a:p>
            <a:r>
              <a:rPr lang="it-IT" sz="1600" dirty="0" smtClean="0"/>
              <a:t>Il browser si servirà di &lt;script </a:t>
            </a:r>
            <a:r>
              <a:rPr lang="it-IT" sz="1600" dirty="0" err="1" smtClean="0"/>
              <a:t>language</a:t>
            </a:r>
            <a:r>
              <a:rPr lang="it-IT" sz="1600" dirty="0" smtClean="0"/>
              <a:t>="</a:t>
            </a:r>
            <a:r>
              <a:rPr lang="it-IT" sz="1600" dirty="0" err="1" smtClean="0"/>
              <a:t>javascript</a:t>
            </a:r>
            <a:r>
              <a:rPr lang="it-IT" sz="1600" dirty="0" smtClean="0"/>
              <a:t>"&gt; e &lt;/script&gt; per capire dove inizia e finisce la parte di </a:t>
            </a:r>
            <a:r>
              <a:rPr lang="it-IT" sz="1600" dirty="0" err="1" smtClean="0"/>
              <a:t>javascript</a:t>
            </a:r>
            <a:r>
              <a:rPr lang="it-IT" sz="1600" dirty="0" smtClean="0"/>
              <a:t>.</a:t>
            </a:r>
          </a:p>
          <a:p>
            <a:r>
              <a:rPr lang="it-IT" sz="1600" dirty="0" smtClean="0"/>
              <a:t>Guarda questo esempio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056478" y="2132856"/>
            <a:ext cx="4503859" cy="3139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&lt;html&gt;</a:t>
            </a:r>
          </a:p>
          <a:p>
            <a:r>
              <a:rPr lang="it-IT" dirty="0" smtClean="0"/>
              <a:t>&lt;head&gt;</a:t>
            </a:r>
          </a:p>
          <a:p>
            <a:r>
              <a:rPr lang="it-IT" dirty="0" smtClean="0"/>
              <a:t>&lt;</a:t>
            </a:r>
            <a:r>
              <a:rPr lang="it-IT" dirty="0" err="1" smtClean="0"/>
              <a:t>title</a:t>
            </a:r>
            <a:r>
              <a:rPr lang="it-IT" dirty="0" smtClean="0"/>
              <a:t>&gt;La Mia Pagina </a:t>
            </a:r>
            <a:r>
              <a:rPr lang="it-IT" dirty="0" err="1" smtClean="0"/>
              <a:t>Javascript</a:t>
            </a:r>
            <a:r>
              <a:rPr lang="it-IT" dirty="0" smtClean="0"/>
              <a:t>&lt;/</a:t>
            </a:r>
            <a:r>
              <a:rPr lang="it-IT" dirty="0" err="1" smtClean="0"/>
              <a:t>title</a:t>
            </a:r>
            <a:r>
              <a:rPr lang="it-IT" dirty="0" smtClean="0"/>
              <a:t>&gt;</a:t>
            </a:r>
          </a:p>
          <a:p>
            <a:r>
              <a:rPr lang="it-IT" dirty="0" smtClean="0"/>
              <a:t>&lt;/head&gt;</a:t>
            </a:r>
          </a:p>
          <a:p>
            <a:endParaRPr lang="it-IT" dirty="0" smtClean="0"/>
          </a:p>
          <a:p>
            <a:r>
              <a:rPr lang="it-IT" dirty="0" smtClean="0"/>
              <a:t>&lt;body&gt;</a:t>
            </a:r>
          </a:p>
          <a:p>
            <a:r>
              <a:rPr lang="it-IT" dirty="0" smtClean="0"/>
              <a:t>&lt;script </a:t>
            </a:r>
            <a:r>
              <a:rPr lang="it-IT" dirty="0" err="1" smtClean="0"/>
              <a:t>language</a:t>
            </a:r>
            <a:r>
              <a:rPr lang="it-IT" dirty="0" smtClean="0"/>
              <a:t>="</a:t>
            </a:r>
            <a:r>
              <a:rPr lang="it-IT" dirty="0" err="1" smtClean="0"/>
              <a:t>javascript</a:t>
            </a:r>
            <a:r>
              <a:rPr lang="it-IT" dirty="0" smtClean="0"/>
              <a:t>"&gt;</a:t>
            </a:r>
          </a:p>
          <a:p>
            <a:r>
              <a:rPr lang="it-IT" dirty="0" err="1" smtClean="0"/>
              <a:t>alert</a:t>
            </a:r>
            <a:r>
              <a:rPr lang="it-IT" dirty="0" smtClean="0"/>
              <a:t>("Benvenuto nel mio mondo!!!");</a:t>
            </a:r>
          </a:p>
          <a:p>
            <a:r>
              <a:rPr lang="it-IT" dirty="0" smtClean="0"/>
              <a:t>&lt;/script&gt;</a:t>
            </a:r>
          </a:p>
          <a:p>
            <a:r>
              <a:rPr lang="it-IT" dirty="0" smtClean="0"/>
              <a:t>&lt;/body&gt;</a:t>
            </a:r>
          </a:p>
          <a:p>
            <a:r>
              <a:rPr lang="it-IT" dirty="0" smtClean="0"/>
              <a:t>&lt;/html&gt; 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331640" y="5657671"/>
            <a:ext cx="55119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La parola </a:t>
            </a:r>
            <a:r>
              <a:rPr lang="it-IT" sz="1600" dirty="0" err="1" smtClean="0"/>
              <a:t>alert</a:t>
            </a:r>
            <a:r>
              <a:rPr lang="it-IT" sz="1600" dirty="0" smtClean="0"/>
              <a:t> ("attenzione") è un comando standard </a:t>
            </a:r>
            <a:r>
              <a:rPr lang="it-IT" sz="1600" dirty="0" err="1" smtClean="0"/>
              <a:t>javascript</a:t>
            </a:r>
            <a:r>
              <a:rPr lang="it-IT" sz="1600" dirty="0" smtClean="0"/>
              <a:t> che fa spuntare sullo schermo una casella-allarme. Il visitatore dovrà cliccare sul bottone "OK" della casella per poter procedere.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215189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475656" y="548680"/>
            <a:ext cx="59046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Le righe in </a:t>
            </a:r>
            <a:r>
              <a:rPr lang="it-IT" sz="1600" dirty="0" err="1" smtClean="0"/>
              <a:t>javascript</a:t>
            </a:r>
            <a:r>
              <a:rPr lang="it-IT" sz="1600" dirty="0" smtClean="0"/>
              <a:t> terminano sempre con punto e virgola. </a:t>
            </a:r>
          </a:p>
          <a:p>
            <a:endParaRPr lang="it-IT" sz="1600" dirty="0"/>
          </a:p>
          <a:p>
            <a:r>
              <a:rPr lang="it-IT" sz="1600" dirty="0" smtClean="0"/>
              <a:t>Metti sempre il testo tra " ".</a:t>
            </a:r>
          </a:p>
          <a:p>
            <a:r>
              <a:rPr lang="it-IT" sz="1600" dirty="0" smtClean="0"/>
              <a:t>Quando inserisci un testo che deve essere trattato con </a:t>
            </a:r>
            <a:r>
              <a:rPr lang="it-IT" sz="1600" dirty="0" err="1" smtClean="0"/>
              <a:t>javascript</a:t>
            </a:r>
            <a:r>
              <a:rPr lang="it-IT" sz="1600" dirty="0" smtClean="0"/>
              <a:t>, devi sempre mettere il testo tra virgolette, " ".</a:t>
            </a:r>
          </a:p>
          <a:p>
            <a:r>
              <a:rPr lang="it-IT" sz="1600" dirty="0" smtClean="0"/>
              <a:t>Se ti dimentichi di racchiudere il testo in " ", </a:t>
            </a:r>
            <a:r>
              <a:rPr lang="it-IT" sz="1600" dirty="0" err="1" smtClean="0"/>
              <a:t>javascript</a:t>
            </a:r>
            <a:r>
              <a:rPr lang="it-IT" sz="1600" dirty="0" smtClean="0"/>
              <a:t> lo interpreterà come una variabile, e non come testo.</a:t>
            </a:r>
          </a:p>
          <a:p>
            <a:endParaRPr lang="it-IT" sz="1600" dirty="0"/>
          </a:p>
          <a:p>
            <a:r>
              <a:rPr lang="it-IT" sz="1600" dirty="0" smtClean="0"/>
              <a:t>Le lettere maiuscole sono diverse dalle minuscole.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713028" y="3284984"/>
            <a:ext cx="5184576" cy="3139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&lt;html&gt;</a:t>
            </a:r>
          </a:p>
          <a:p>
            <a:r>
              <a:rPr lang="it-IT" dirty="0" smtClean="0"/>
              <a:t>&lt;head&gt;</a:t>
            </a:r>
          </a:p>
          <a:p>
            <a:r>
              <a:rPr lang="it-IT" dirty="0" smtClean="0"/>
              <a:t>&lt;</a:t>
            </a:r>
            <a:r>
              <a:rPr lang="it-IT" dirty="0" err="1" smtClean="0"/>
              <a:t>title</a:t>
            </a:r>
            <a:r>
              <a:rPr lang="it-IT" dirty="0" smtClean="0"/>
              <a:t>&gt;La Mia Pagina </a:t>
            </a:r>
            <a:r>
              <a:rPr lang="it-IT" dirty="0" err="1" smtClean="0"/>
              <a:t>Javascript</a:t>
            </a:r>
            <a:r>
              <a:rPr lang="it-IT" dirty="0" smtClean="0"/>
              <a:t>&lt;/</a:t>
            </a:r>
            <a:r>
              <a:rPr lang="it-IT" dirty="0" err="1" smtClean="0"/>
              <a:t>title</a:t>
            </a:r>
            <a:r>
              <a:rPr lang="it-IT" dirty="0" smtClean="0"/>
              <a:t>&gt;</a:t>
            </a:r>
          </a:p>
          <a:p>
            <a:r>
              <a:rPr lang="it-IT" dirty="0" smtClean="0"/>
              <a:t>&lt;/head&gt;</a:t>
            </a:r>
          </a:p>
          <a:p>
            <a:endParaRPr lang="it-IT" dirty="0" smtClean="0"/>
          </a:p>
          <a:p>
            <a:r>
              <a:rPr lang="it-IT" dirty="0" smtClean="0"/>
              <a:t>&lt;body&gt;</a:t>
            </a:r>
          </a:p>
          <a:p>
            <a:r>
              <a:rPr lang="it-IT" dirty="0" smtClean="0"/>
              <a:t>&lt;script&gt;</a:t>
            </a:r>
          </a:p>
          <a:p>
            <a:r>
              <a:rPr lang="it-IT" dirty="0" err="1" smtClean="0"/>
              <a:t>document.write</a:t>
            </a:r>
            <a:r>
              <a:rPr lang="it-IT" dirty="0" smtClean="0"/>
              <a:t>("Benvenuto nel mio mondo!!!");</a:t>
            </a:r>
          </a:p>
          <a:p>
            <a:r>
              <a:rPr lang="it-IT" dirty="0" smtClean="0"/>
              <a:t>&lt;/script&gt;</a:t>
            </a:r>
          </a:p>
          <a:p>
            <a:r>
              <a:rPr lang="it-IT" dirty="0" smtClean="0"/>
              <a:t>&lt;/body&gt;</a:t>
            </a:r>
          </a:p>
          <a:p>
            <a:r>
              <a:rPr lang="it-IT" dirty="0" smtClean="0"/>
              <a:t>&lt;/html&gt;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948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835696" y="1988840"/>
            <a:ext cx="4896544" cy="3693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&lt;html&gt;</a:t>
            </a:r>
          </a:p>
          <a:p>
            <a:r>
              <a:rPr lang="it-IT" dirty="0" smtClean="0"/>
              <a:t>&lt;head&gt;</a:t>
            </a:r>
          </a:p>
          <a:p>
            <a:r>
              <a:rPr lang="it-IT" dirty="0" smtClean="0"/>
              <a:t>&lt;</a:t>
            </a:r>
            <a:r>
              <a:rPr lang="it-IT" dirty="0" err="1" smtClean="0"/>
              <a:t>title</a:t>
            </a:r>
            <a:r>
              <a:rPr lang="it-IT" dirty="0" smtClean="0"/>
              <a:t>&gt;La Mia Pagina </a:t>
            </a:r>
            <a:r>
              <a:rPr lang="it-IT" dirty="0" err="1" smtClean="0"/>
              <a:t>Javascript</a:t>
            </a:r>
            <a:r>
              <a:rPr lang="it-IT" dirty="0" smtClean="0"/>
              <a:t>&lt;/</a:t>
            </a:r>
            <a:r>
              <a:rPr lang="it-IT" dirty="0" err="1" smtClean="0"/>
              <a:t>title</a:t>
            </a:r>
            <a:r>
              <a:rPr lang="it-IT" dirty="0" smtClean="0"/>
              <a:t>&gt;</a:t>
            </a:r>
          </a:p>
          <a:p>
            <a:r>
              <a:rPr lang="it-IT" dirty="0" smtClean="0"/>
              <a:t>&lt;/head&gt;</a:t>
            </a:r>
          </a:p>
          <a:p>
            <a:endParaRPr lang="it-IT" dirty="0" smtClean="0"/>
          </a:p>
          <a:p>
            <a:r>
              <a:rPr lang="it-IT" dirty="0" smtClean="0"/>
              <a:t>&lt;body&gt;</a:t>
            </a:r>
          </a:p>
          <a:p>
            <a:r>
              <a:rPr lang="it-IT" dirty="0" smtClean="0"/>
              <a:t>Ciao!!!&lt;</a:t>
            </a:r>
            <a:r>
              <a:rPr lang="it-IT" dirty="0" err="1" smtClean="0"/>
              <a:t>br</a:t>
            </a:r>
            <a:r>
              <a:rPr lang="it-IT" dirty="0" smtClean="0"/>
              <a:t>&gt;</a:t>
            </a:r>
          </a:p>
          <a:p>
            <a:r>
              <a:rPr lang="it-IT" dirty="0" smtClean="0"/>
              <a:t>&lt;script&gt;</a:t>
            </a:r>
          </a:p>
          <a:p>
            <a:r>
              <a:rPr lang="it-IT" dirty="0" err="1" smtClean="0"/>
              <a:t>document.write</a:t>
            </a:r>
            <a:r>
              <a:rPr lang="it-IT" dirty="0" smtClean="0"/>
              <a:t>("Benvenuto nel mio mondo!!!");</a:t>
            </a:r>
          </a:p>
          <a:p>
            <a:r>
              <a:rPr lang="it-IT" dirty="0" smtClean="0"/>
              <a:t>&lt;/script&gt;</a:t>
            </a:r>
          </a:p>
          <a:p>
            <a:r>
              <a:rPr lang="it-IT" dirty="0" smtClean="0"/>
              <a:t>Buon divertimento...&lt;</a:t>
            </a:r>
            <a:r>
              <a:rPr lang="it-IT" dirty="0" err="1" smtClean="0"/>
              <a:t>br</a:t>
            </a:r>
            <a:r>
              <a:rPr lang="it-IT" dirty="0" smtClean="0"/>
              <a:t>&gt;</a:t>
            </a:r>
          </a:p>
          <a:p>
            <a:r>
              <a:rPr lang="it-IT" dirty="0" smtClean="0"/>
              <a:t>&lt;/body&gt;</a:t>
            </a:r>
          </a:p>
          <a:p>
            <a:r>
              <a:rPr lang="it-IT" dirty="0" smtClean="0"/>
              <a:t>&lt;/html&gt;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835696" y="62068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J</a:t>
            </a:r>
            <a:r>
              <a:rPr lang="it-IT" dirty="0" err="1" smtClean="0"/>
              <a:t>avascript</a:t>
            </a:r>
            <a:r>
              <a:rPr lang="it-IT" dirty="0" smtClean="0"/>
              <a:t> inserisce il testo nel punto in cui il programma è sistemato all'interno dei codici HTML.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471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LETTERE MAIUSCOLE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619672" y="1340768"/>
            <a:ext cx="5616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E' molto importante tenere a mente che </a:t>
            </a:r>
            <a:r>
              <a:rPr lang="it-IT" sz="1600" dirty="0" err="1" smtClean="0"/>
              <a:t>javascript</a:t>
            </a:r>
            <a:r>
              <a:rPr lang="it-IT" sz="1600" dirty="0" smtClean="0"/>
              <a:t> compie una netta distinzione tra lettere maiuscole e minuscole.</a:t>
            </a:r>
          </a:p>
          <a:p>
            <a:r>
              <a:rPr lang="it-IT" sz="1600" dirty="0" err="1" smtClean="0"/>
              <a:t>Javascript</a:t>
            </a:r>
            <a:r>
              <a:rPr lang="it-IT" sz="1600" dirty="0" smtClean="0"/>
              <a:t> non considera una variabile </a:t>
            </a:r>
            <a:r>
              <a:rPr lang="it-IT" sz="1600" dirty="0" err="1" smtClean="0"/>
              <a:t>chiamatamyvalue</a:t>
            </a:r>
            <a:r>
              <a:rPr lang="it-IT" sz="1600" dirty="0" smtClean="0"/>
              <a:t> nella stessa maniera in cui considera una variabile </a:t>
            </a:r>
            <a:r>
              <a:rPr lang="it-IT" sz="1600" dirty="0" err="1" smtClean="0"/>
              <a:t>chiamataMYVALUE</a:t>
            </a:r>
            <a:r>
              <a:rPr lang="it-IT" sz="1600" dirty="0" smtClean="0"/>
              <a:t>.</a:t>
            </a:r>
          </a:p>
          <a:p>
            <a:r>
              <a:rPr lang="it-IT" sz="1600" dirty="0" smtClean="0">
                <a:solidFill>
                  <a:srgbClr val="FF0000"/>
                </a:solidFill>
              </a:rPr>
              <a:t>Controllate i due risultati</a:t>
            </a:r>
            <a:endParaRPr lang="it-IT" sz="1600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619672" y="2742220"/>
            <a:ext cx="2553281" cy="35394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1600" dirty="0" smtClean="0"/>
              <a:t>Esempio 1	</a:t>
            </a:r>
          </a:p>
          <a:p>
            <a:r>
              <a:rPr lang="it-IT" sz="1600" dirty="0" smtClean="0"/>
              <a:t>&lt;html&gt;</a:t>
            </a:r>
          </a:p>
          <a:p>
            <a:r>
              <a:rPr lang="it-IT" sz="1600" dirty="0" smtClean="0"/>
              <a:t>&lt;head&gt;</a:t>
            </a:r>
          </a:p>
          <a:p>
            <a:r>
              <a:rPr lang="it-IT" sz="1600" dirty="0" smtClean="0"/>
              <a:t>&lt;</a:t>
            </a:r>
            <a:r>
              <a:rPr lang="it-IT" sz="1600" dirty="0" err="1" smtClean="0"/>
              <a:t>title</a:t>
            </a:r>
            <a:r>
              <a:rPr lang="it-IT" sz="1600" dirty="0" smtClean="0"/>
              <a:t>&gt;My Page&lt;/</a:t>
            </a:r>
            <a:r>
              <a:rPr lang="it-IT" sz="1600" dirty="0" err="1" smtClean="0"/>
              <a:t>title</a:t>
            </a:r>
            <a:r>
              <a:rPr lang="it-IT" sz="1600" dirty="0" smtClean="0"/>
              <a:t>&gt;</a:t>
            </a:r>
          </a:p>
          <a:p>
            <a:r>
              <a:rPr lang="it-IT" sz="1600" dirty="0" smtClean="0"/>
              <a:t>&lt;/head&gt;</a:t>
            </a:r>
          </a:p>
          <a:p>
            <a:r>
              <a:rPr lang="it-IT" sz="1600" dirty="0" smtClean="0"/>
              <a:t>&lt;body&gt;</a:t>
            </a:r>
          </a:p>
          <a:p>
            <a:r>
              <a:rPr lang="it-IT" sz="1600" dirty="0" smtClean="0"/>
              <a:t>&lt;script&gt;</a:t>
            </a:r>
          </a:p>
          <a:p>
            <a:r>
              <a:rPr lang="it-IT" sz="1600" dirty="0" err="1" smtClean="0"/>
              <a:t>myvalue</a:t>
            </a:r>
            <a:r>
              <a:rPr lang="it-IT" sz="1600" dirty="0" smtClean="0"/>
              <a:t>=2;</a:t>
            </a:r>
          </a:p>
          <a:p>
            <a:r>
              <a:rPr lang="it-IT" sz="1600" dirty="0" err="1" smtClean="0"/>
              <a:t>myvalue</a:t>
            </a:r>
            <a:r>
              <a:rPr lang="it-IT" sz="1600" dirty="0" smtClean="0"/>
              <a:t>=5;</a:t>
            </a:r>
          </a:p>
          <a:p>
            <a:r>
              <a:rPr lang="it-IT" sz="1600" dirty="0" err="1" smtClean="0"/>
              <a:t>result</a:t>
            </a:r>
            <a:r>
              <a:rPr lang="it-IT" sz="1600" dirty="0" smtClean="0"/>
              <a:t>=</a:t>
            </a:r>
            <a:r>
              <a:rPr lang="it-IT" sz="1600" dirty="0" err="1" smtClean="0"/>
              <a:t>myvalue+myvalue</a:t>
            </a:r>
            <a:r>
              <a:rPr lang="it-IT" sz="1600" dirty="0" smtClean="0"/>
              <a:t>;</a:t>
            </a:r>
          </a:p>
          <a:p>
            <a:r>
              <a:rPr lang="it-IT" sz="1600" dirty="0" err="1" smtClean="0"/>
              <a:t>document.write</a:t>
            </a:r>
            <a:r>
              <a:rPr lang="it-IT" sz="1600" dirty="0" smtClean="0"/>
              <a:t>(</a:t>
            </a:r>
            <a:r>
              <a:rPr lang="it-IT" sz="1600" dirty="0" err="1" smtClean="0"/>
              <a:t>result</a:t>
            </a:r>
            <a:r>
              <a:rPr lang="it-IT" sz="1600" dirty="0" smtClean="0"/>
              <a:t>);</a:t>
            </a:r>
          </a:p>
          <a:p>
            <a:r>
              <a:rPr lang="it-IT" sz="1600" dirty="0" smtClean="0"/>
              <a:t>&lt;/script&gt;</a:t>
            </a:r>
          </a:p>
          <a:p>
            <a:r>
              <a:rPr lang="it-IT" sz="1600" dirty="0" smtClean="0"/>
              <a:t>&lt;/body&gt;</a:t>
            </a:r>
          </a:p>
          <a:p>
            <a:r>
              <a:rPr lang="it-IT" sz="1600" dirty="0" smtClean="0"/>
              <a:t>&lt;/html&gt;</a:t>
            </a:r>
            <a:endParaRPr lang="it-IT" sz="16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886316" y="2723015"/>
            <a:ext cx="2376264" cy="35394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 smtClean="0"/>
              <a:t>Esempio</a:t>
            </a:r>
            <a:r>
              <a:rPr lang="en-US" sz="1600" dirty="0" smtClean="0"/>
              <a:t> 1</a:t>
            </a:r>
          </a:p>
          <a:p>
            <a:r>
              <a:rPr lang="en-US" sz="1600" dirty="0" smtClean="0"/>
              <a:t>&lt;html&gt;</a:t>
            </a:r>
          </a:p>
          <a:p>
            <a:r>
              <a:rPr lang="en-US" sz="1600" dirty="0" smtClean="0"/>
              <a:t>&lt;head&gt;</a:t>
            </a:r>
          </a:p>
          <a:p>
            <a:r>
              <a:rPr lang="en-US" sz="1600" dirty="0" smtClean="0"/>
              <a:t>&lt;title&gt;My Page&lt;/title&gt;</a:t>
            </a:r>
          </a:p>
          <a:p>
            <a:r>
              <a:rPr lang="en-US" sz="1600" dirty="0" smtClean="0"/>
              <a:t>&lt;/head&gt;</a:t>
            </a:r>
          </a:p>
          <a:p>
            <a:r>
              <a:rPr lang="en-US" sz="1600" dirty="0" smtClean="0"/>
              <a:t>&lt;body&gt;</a:t>
            </a:r>
          </a:p>
          <a:p>
            <a:r>
              <a:rPr lang="en-US" sz="1600" dirty="0" smtClean="0"/>
              <a:t>&lt;script&gt;</a:t>
            </a:r>
          </a:p>
          <a:p>
            <a:r>
              <a:rPr lang="en-US" sz="1600" dirty="0" err="1" smtClean="0"/>
              <a:t>myvalue</a:t>
            </a:r>
            <a:r>
              <a:rPr lang="en-US" sz="1600" dirty="0" smtClean="0"/>
              <a:t>=2;</a:t>
            </a:r>
          </a:p>
          <a:p>
            <a:r>
              <a:rPr lang="en-US" sz="1600" dirty="0" err="1" smtClean="0"/>
              <a:t>MyValue</a:t>
            </a:r>
            <a:r>
              <a:rPr lang="en-US" sz="1600" dirty="0" smtClean="0"/>
              <a:t>=5;</a:t>
            </a:r>
          </a:p>
          <a:p>
            <a:r>
              <a:rPr lang="en-US" sz="1600" dirty="0" smtClean="0"/>
              <a:t>result=</a:t>
            </a:r>
            <a:r>
              <a:rPr lang="en-US" sz="1600" dirty="0" err="1" smtClean="0"/>
              <a:t>myvalue+MyValue</a:t>
            </a:r>
            <a:r>
              <a:rPr lang="en-US" sz="1600" dirty="0" smtClean="0"/>
              <a:t>;</a:t>
            </a:r>
          </a:p>
          <a:p>
            <a:r>
              <a:rPr lang="en-US" sz="1600" dirty="0" err="1" smtClean="0"/>
              <a:t>document.write</a:t>
            </a:r>
            <a:r>
              <a:rPr lang="en-US" sz="1600" dirty="0" smtClean="0"/>
              <a:t>(result);</a:t>
            </a:r>
          </a:p>
          <a:p>
            <a:r>
              <a:rPr lang="en-US" sz="1600" dirty="0" smtClean="0"/>
              <a:t>&lt;/script&gt;</a:t>
            </a:r>
          </a:p>
          <a:p>
            <a:r>
              <a:rPr lang="en-US" sz="1600" dirty="0" smtClean="0"/>
              <a:t>&lt;/body&gt;</a:t>
            </a:r>
          </a:p>
          <a:p>
            <a:r>
              <a:rPr lang="en-US" sz="1600" dirty="0" smtClean="0"/>
              <a:t>&lt;/html&gt; 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83662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391</Words>
  <Application>Microsoft Office PowerPoint</Application>
  <PresentationFormat>Presentazione su schermo (4:3)</PresentationFormat>
  <Paragraphs>81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Fondamentali JavaScript </vt:lpstr>
      <vt:lpstr>Presentazione standard di PowerPoint</vt:lpstr>
      <vt:lpstr>Presentazione standard di PowerPoint</vt:lpstr>
      <vt:lpstr>Presentazione standard di PowerPoint</vt:lpstr>
      <vt:lpstr>LETTERE MAIUSCOLE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Fondamentali JavaScript</dc:title>
  <dc:creator>nico</dc:creator>
  <cp:lastModifiedBy>nico</cp:lastModifiedBy>
  <cp:revision>4</cp:revision>
  <dcterms:created xsi:type="dcterms:W3CDTF">2015-02-17T19:04:37Z</dcterms:created>
  <dcterms:modified xsi:type="dcterms:W3CDTF">2015-02-17T19:47:28Z</dcterms:modified>
</cp:coreProperties>
</file>