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80" autoAdjust="0"/>
  </p:normalViewPr>
  <p:slideViewPr>
    <p:cSldViewPr>
      <p:cViewPr varScale="1">
        <p:scale>
          <a:sx n="69" d="100"/>
          <a:sy n="69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D1FD-54BC-43B9-9134-210A6B75D593}" type="datetimeFigureOut">
              <a:rPr lang="it-IT" smtClean="0"/>
              <a:pPr/>
              <a:t>23/04/2013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BEE-9AA0-472B-9C13-FF7DB06F07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26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NB.</a:t>
            </a:r>
            <a:r>
              <a:rPr lang="it-IT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La versioni  di </a:t>
            </a:r>
            <a:r>
              <a:rPr lang="it-IT" baseline="0" dirty="0" err="1" smtClean="0"/>
              <a:t>Xampp</a:t>
            </a:r>
            <a:r>
              <a:rPr lang="it-IT" baseline="0" dirty="0" smtClean="0"/>
              <a:t> per </a:t>
            </a:r>
            <a:r>
              <a:rPr lang="it-IT" dirty="0" err="1" smtClean="0"/>
              <a:t>MacOSX</a:t>
            </a:r>
            <a:r>
              <a:rPr lang="it-IT" dirty="0" smtClean="0"/>
              <a:t> e</a:t>
            </a:r>
            <a:r>
              <a:rPr lang="it-IT" baseline="0" dirty="0" smtClean="0"/>
              <a:t> per </a:t>
            </a:r>
            <a:r>
              <a:rPr lang="it-IT" baseline="0" dirty="0" err="1" smtClean="0"/>
              <a:t>linux</a:t>
            </a:r>
            <a:r>
              <a:rPr lang="it-IT" baseline="0" dirty="0" smtClean="0"/>
              <a:t> sono </a:t>
            </a:r>
            <a:r>
              <a:rPr lang="it-IT" dirty="0" smtClean="0"/>
              <a:t>a riga di comando</a:t>
            </a:r>
            <a:r>
              <a:rPr lang="it-IT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MAMP ha interfaccia semplice come quella della versione </a:t>
            </a:r>
            <a:r>
              <a:rPr lang="it-IT" baseline="0" dirty="0" err="1" smtClean="0"/>
              <a:t>Xampp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windows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BEE-9AA0-472B-9C13-FF7DB06F07E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553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E7-3CBA-4C71-A373-DD0FFF185DC1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9FDB-038D-4032-93F8-6FE530FED8F4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FEB-6D3D-47EB-9F65-0A2165C090D2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7B0E-D01E-4BAE-AD87-FFFE728429B7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7C6F-D784-4B9A-A188-5D1137F75503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573C-7EE6-4D75-B43B-422AD162FFA2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830B-54A6-49E9-8F3C-B143A6EE8047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74-CC73-49C6-A0C6-B83C6C261553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B02F-8E3D-4DD5-98F0-1B73B7FEC770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0EE9-CB51-4561-8D56-6ED5653BD101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8E48-C1A4-4F27-A100-FB47DC2285AA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96200" y="6250164"/>
            <a:ext cx="237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C2BFC0-69B4-460F-A67F-D1B031D7C2DE}" type="datetime1">
              <a:rPr lang="it-IT" smtClean="0"/>
              <a:pPr/>
              <a:t>23/04/2013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friends.org/en/xampp-windows.html" TargetMode="External"/><Relationship Id="rId2" Type="http://schemas.openxmlformats.org/officeDocument/2006/relationships/hyperlink" Target="http://www.apachefriends.org/en/xamp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28800"/>
            <a:ext cx="5369010" cy="456937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Attendere….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5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268760"/>
            <a:ext cx="6024011" cy="504714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 completa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6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779951" cy="496855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Pannello di controllo di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4162697" y="1412776"/>
            <a:ext cx="3649663" cy="1584176"/>
            <a:chOff x="5350829" y="2492896"/>
            <a:chExt cx="3649663" cy="1584176"/>
          </a:xfrm>
        </p:grpSpPr>
        <p:sp>
          <p:nvSpPr>
            <p:cNvPr id="6" name="Ovale 5"/>
            <p:cNvSpPr/>
            <p:nvPr/>
          </p:nvSpPr>
          <p:spPr>
            <a:xfrm>
              <a:off x="5350829" y="3501008"/>
              <a:ext cx="828092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624228" y="2492896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Click su start</a:t>
              </a:r>
              <a:endParaRPr lang="it-IT" dirty="0"/>
            </a:p>
          </p:txBody>
        </p:sp>
        <p:cxnSp>
          <p:nvCxnSpPr>
            <p:cNvPr id="8" name="Connettore 2 7"/>
            <p:cNvCxnSpPr>
              <a:stCxn id="7" idx="1"/>
              <a:endCxn id="6" idx="7"/>
            </p:cNvCxnSpPr>
            <p:nvPr/>
          </p:nvCxnSpPr>
          <p:spPr>
            <a:xfrm flipH="1">
              <a:off x="6057650" y="2677562"/>
              <a:ext cx="566578" cy="90780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88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844824"/>
            <a:ext cx="5172797" cy="369621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firewall di </a:t>
            </a:r>
            <a:r>
              <a:rPr lang="it-IT" sz="3200" dirty="0" err="1" smtClean="0"/>
              <a:t>windows</a:t>
            </a:r>
            <a:r>
              <a:rPr lang="it-IT" sz="3200" dirty="0" smtClean="0"/>
              <a:t> per apache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29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779951" cy="496855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Pannello di controllo di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4211960" y="1412776"/>
            <a:ext cx="3600400" cy="1944216"/>
            <a:chOff x="5400092" y="2492896"/>
            <a:chExt cx="3600400" cy="1944216"/>
          </a:xfrm>
        </p:grpSpPr>
        <p:sp>
          <p:nvSpPr>
            <p:cNvPr id="6" name="Ovale 5"/>
            <p:cNvSpPr/>
            <p:nvPr/>
          </p:nvSpPr>
          <p:spPr>
            <a:xfrm>
              <a:off x="5400092" y="3861048"/>
              <a:ext cx="751698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624228" y="2492896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Click su start</a:t>
              </a:r>
              <a:endParaRPr lang="it-IT" dirty="0"/>
            </a:p>
          </p:txBody>
        </p:sp>
        <p:cxnSp>
          <p:nvCxnSpPr>
            <p:cNvPr id="8" name="Connettore 2 7"/>
            <p:cNvCxnSpPr>
              <a:stCxn id="7" idx="1"/>
              <a:endCxn id="6" idx="7"/>
            </p:cNvCxnSpPr>
            <p:nvPr/>
          </p:nvCxnSpPr>
          <p:spPr>
            <a:xfrm flipH="1">
              <a:off x="6041706" y="2677562"/>
              <a:ext cx="582522" cy="126784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516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Impostare firewall </a:t>
            </a:r>
            <a:r>
              <a:rPr lang="it-IT" sz="3200" dirty="0"/>
              <a:t>di </a:t>
            </a:r>
            <a:r>
              <a:rPr lang="it-IT" sz="3200" dirty="0" err="1"/>
              <a:t>windows</a:t>
            </a:r>
            <a:r>
              <a:rPr lang="it-IT" sz="3200" dirty="0"/>
              <a:t> per </a:t>
            </a:r>
            <a:r>
              <a:rPr lang="it-IT" sz="3200" dirty="0" err="1" smtClean="0"/>
              <a:t>mysql</a:t>
            </a:r>
            <a:endParaRPr lang="it-IT" sz="3200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16832"/>
            <a:ext cx="6291023" cy="450837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16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nfir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68760"/>
            <a:ext cx="3486637" cy="115268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Attivo il servizio apache</a:t>
            </a:r>
            <a:endParaRPr lang="it-IT" dirty="0"/>
          </a:p>
        </p:txBody>
      </p:sp>
      <p:pic>
        <p:nvPicPr>
          <p:cNvPr id="5" name="Immagine 4" descr="XAMPP Control Panel v3.1.0 3.1.0  [ Compiled: September 20th 2012 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708920"/>
            <a:ext cx="6300192" cy="403923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107504" y="1988840"/>
            <a:ext cx="3600400" cy="1944216"/>
            <a:chOff x="5400092" y="2492896"/>
            <a:chExt cx="3600400" cy="1944216"/>
          </a:xfrm>
        </p:grpSpPr>
        <p:sp>
          <p:nvSpPr>
            <p:cNvPr id="7" name="Ovale 6"/>
            <p:cNvSpPr/>
            <p:nvPr/>
          </p:nvSpPr>
          <p:spPr>
            <a:xfrm>
              <a:off x="5400092" y="3861048"/>
              <a:ext cx="751698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624228" y="2492896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1)Click sulla x</a:t>
              </a:r>
              <a:endParaRPr lang="it-IT" dirty="0"/>
            </a:p>
          </p:txBody>
        </p:sp>
        <p:cxnSp>
          <p:nvCxnSpPr>
            <p:cNvPr id="9" name="Connettore 2 8"/>
            <p:cNvCxnSpPr>
              <a:stCxn id="8" idx="1"/>
              <a:endCxn id="7" idx="7"/>
            </p:cNvCxnSpPr>
            <p:nvPr/>
          </p:nvCxnSpPr>
          <p:spPr>
            <a:xfrm flipH="1">
              <a:off x="6041706" y="2677562"/>
              <a:ext cx="582522" cy="126784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/>
        </p:nvGrpSpPr>
        <p:grpSpPr>
          <a:xfrm>
            <a:off x="6444208" y="1885474"/>
            <a:ext cx="2376264" cy="1192778"/>
            <a:chOff x="6624228" y="445314"/>
            <a:chExt cx="2376264" cy="1192778"/>
          </a:xfrm>
        </p:grpSpPr>
        <p:sp>
          <p:nvSpPr>
            <p:cNvPr id="11" name="Ovale 10"/>
            <p:cNvSpPr/>
            <p:nvPr/>
          </p:nvSpPr>
          <p:spPr>
            <a:xfrm>
              <a:off x="7436511" y="445314"/>
              <a:ext cx="751698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624228" y="1268760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2)Click su yes</a:t>
              </a:r>
              <a:endParaRPr lang="it-IT" dirty="0"/>
            </a:p>
          </p:txBody>
        </p:sp>
        <p:cxnSp>
          <p:nvCxnSpPr>
            <p:cNvPr id="13" name="Connettore 2 12"/>
            <p:cNvCxnSpPr>
              <a:stCxn id="12" idx="0"/>
              <a:endCxn id="11" idx="4"/>
            </p:cNvCxnSpPr>
            <p:nvPr/>
          </p:nvCxnSpPr>
          <p:spPr>
            <a:xfrm flipV="1">
              <a:off x="7812360" y="1021378"/>
              <a:ext cx="0" cy="24738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681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nfir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668171"/>
            <a:ext cx="3486637" cy="115268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Attivo il servizio </a:t>
            </a:r>
            <a:r>
              <a:rPr lang="it-IT" dirty="0" err="1" smtClean="0"/>
              <a:t>MySQL</a:t>
            </a:r>
            <a:endParaRPr lang="it-IT" dirty="0"/>
          </a:p>
        </p:txBody>
      </p:sp>
      <p:pic>
        <p:nvPicPr>
          <p:cNvPr id="5" name="Immagine 4" descr="XAMPP Control Panel v3.1.0 3.1.0  [ Compiled: September 20th 2012 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8" y="2780928"/>
            <a:ext cx="5704035" cy="365702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7254" y="1982877"/>
            <a:ext cx="3553146" cy="2232248"/>
            <a:chOff x="5447346" y="2492896"/>
            <a:chExt cx="3553146" cy="2232248"/>
          </a:xfrm>
        </p:grpSpPr>
        <p:sp>
          <p:nvSpPr>
            <p:cNvPr id="7" name="Ovale 6"/>
            <p:cNvSpPr/>
            <p:nvPr/>
          </p:nvSpPr>
          <p:spPr>
            <a:xfrm>
              <a:off x="5447346" y="4149080"/>
              <a:ext cx="751698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624228" y="2492896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1)Click sulla x</a:t>
              </a:r>
              <a:endParaRPr lang="it-IT" dirty="0"/>
            </a:p>
          </p:txBody>
        </p:sp>
        <p:cxnSp>
          <p:nvCxnSpPr>
            <p:cNvPr id="9" name="Connettore 2 8"/>
            <p:cNvCxnSpPr>
              <a:stCxn id="8" idx="1"/>
              <a:endCxn id="7" idx="7"/>
            </p:cNvCxnSpPr>
            <p:nvPr/>
          </p:nvCxnSpPr>
          <p:spPr>
            <a:xfrm flipH="1">
              <a:off x="6088960" y="2677562"/>
              <a:ext cx="535268" cy="155588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/>
        </p:nvGrpSpPr>
        <p:grpSpPr>
          <a:xfrm>
            <a:off x="6660232" y="2361134"/>
            <a:ext cx="2376264" cy="1192778"/>
            <a:chOff x="6624228" y="445314"/>
            <a:chExt cx="2376264" cy="1192778"/>
          </a:xfrm>
        </p:grpSpPr>
        <p:sp>
          <p:nvSpPr>
            <p:cNvPr id="11" name="Ovale 10"/>
            <p:cNvSpPr/>
            <p:nvPr/>
          </p:nvSpPr>
          <p:spPr>
            <a:xfrm>
              <a:off x="7436511" y="445314"/>
              <a:ext cx="751698" cy="57606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624228" y="1268760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2)Click su yes</a:t>
              </a:r>
              <a:endParaRPr lang="it-IT" dirty="0"/>
            </a:p>
          </p:txBody>
        </p:sp>
        <p:cxnSp>
          <p:nvCxnSpPr>
            <p:cNvPr id="13" name="Connettore 2 12"/>
            <p:cNvCxnSpPr>
              <a:stCxn id="12" idx="0"/>
              <a:endCxn id="11" idx="4"/>
            </p:cNvCxnSpPr>
            <p:nvPr/>
          </p:nvCxnSpPr>
          <p:spPr>
            <a:xfrm flipV="1">
              <a:off x="7812360" y="1021378"/>
              <a:ext cx="0" cy="24738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54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la porta </a:t>
            </a:r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it-IT" dirty="0" smtClean="0"/>
              <a:t> non è disponibile…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4" name="Segnaposto contenuto 3" descr="conf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72816"/>
            <a:ext cx="4752527" cy="4767711"/>
          </a:xfrm>
        </p:spPr>
      </p:pic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4932040" y="2679192"/>
            <a:ext cx="4211960" cy="344728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Ad esempio la porta 80 può essere usata da altri servizi (es. </a:t>
            </a:r>
            <a:r>
              <a:rPr lang="it-IT" dirty="0" err="1" smtClean="0"/>
              <a:t>skype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Devo modificare la porta del servizio apache da 80 a 8080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C:\xampp\apache\conf\httpd.conf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88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d.conf - Blocco not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8513218" cy="495786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la porta 80 non è disponibile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815502" y="4211796"/>
            <a:ext cx="6212882" cy="369332"/>
            <a:chOff x="2849521" y="1268760"/>
            <a:chExt cx="6212882" cy="369332"/>
          </a:xfrm>
        </p:grpSpPr>
        <p:sp>
          <p:nvSpPr>
            <p:cNvPr id="7" name="CasellaDiTesto 6"/>
            <p:cNvSpPr txBox="1"/>
            <p:nvPr/>
          </p:nvSpPr>
          <p:spPr>
            <a:xfrm>
              <a:off x="6686139" y="1268760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Modifico la porta</a:t>
              </a:r>
              <a:endParaRPr lang="it-IT" dirty="0"/>
            </a:p>
          </p:txBody>
        </p:sp>
        <p:cxnSp>
          <p:nvCxnSpPr>
            <p:cNvPr id="8" name="Connettore 2 7"/>
            <p:cNvCxnSpPr>
              <a:stCxn id="7" idx="1"/>
            </p:cNvCxnSpPr>
            <p:nvPr/>
          </p:nvCxnSpPr>
          <p:spPr>
            <a:xfrm flipH="1">
              <a:off x="2849521" y="1453426"/>
              <a:ext cx="383661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58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Pacchetti software di tipo AMP indicano</a:t>
            </a:r>
          </a:p>
          <a:p>
            <a:r>
              <a:rPr lang="it-IT" dirty="0" smtClean="0"/>
              <a:t>A-&gt;	Apache</a:t>
            </a:r>
          </a:p>
          <a:p>
            <a:r>
              <a:rPr lang="it-IT" dirty="0" smtClean="0"/>
              <a:t>M-&gt;	</a:t>
            </a:r>
            <a:r>
              <a:rPr lang="it-IT" dirty="0" err="1" smtClean="0"/>
              <a:t>MySQL</a:t>
            </a:r>
            <a:endParaRPr lang="it-IT" dirty="0" smtClean="0"/>
          </a:p>
          <a:p>
            <a:r>
              <a:rPr lang="it-IT" dirty="0" smtClean="0"/>
              <a:t>P-&gt;	PHP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Scegliere il server locale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88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d.conf - Blocco not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8563994" cy="468052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la porta 80 non è disponibile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3491880" y="3645024"/>
            <a:ext cx="5060754" cy="369332"/>
            <a:chOff x="2849521" y="1268760"/>
            <a:chExt cx="6212882" cy="369332"/>
          </a:xfrm>
        </p:grpSpPr>
        <p:sp>
          <p:nvSpPr>
            <p:cNvPr id="6" name="CasellaDiTesto 5"/>
            <p:cNvSpPr txBox="1"/>
            <p:nvPr/>
          </p:nvSpPr>
          <p:spPr>
            <a:xfrm>
              <a:off x="6686139" y="1268760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Modifico la porta</a:t>
              </a:r>
              <a:endParaRPr lang="it-IT" dirty="0"/>
            </a:p>
          </p:txBody>
        </p:sp>
        <p:cxnSp>
          <p:nvCxnSpPr>
            <p:cNvPr id="7" name="Connettore 2 6"/>
            <p:cNvCxnSpPr>
              <a:stCxn id="6" idx="1"/>
            </p:cNvCxnSpPr>
            <p:nvPr/>
          </p:nvCxnSpPr>
          <p:spPr>
            <a:xfrm flipH="1">
              <a:off x="2849521" y="1453426"/>
              <a:ext cx="383661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624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XAMPP Control Panel v3.1.0 3.1.0  [ Compiled: September 20th 2012 ]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075804" cy="453650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Situazione finale del pannello di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86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60848"/>
            <a:ext cx="3096344" cy="111357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http</a:t>
            </a:r>
            <a:r>
              <a:rPr lang="it-IT" dirty="0"/>
              <a:t>://</a:t>
            </a:r>
            <a:r>
              <a:rPr lang="it-IT" dirty="0" smtClean="0"/>
              <a:t>localhost</a:t>
            </a:r>
          </a:p>
          <a:p>
            <a:r>
              <a:rPr lang="it-IT" dirty="0" smtClean="0"/>
              <a:t>http</a:t>
            </a:r>
            <a:r>
              <a:rPr lang="it-IT" dirty="0"/>
              <a:t>://localhost:8080/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Avvio il server locale</a:t>
            </a:r>
            <a:endParaRPr lang="it-IT" dirty="0"/>
          </a:p>
        </p:txBody>
      </p:sp>
      <p:pic>
        <p:nvPicPr>
          <p:cNvPr id="4" name="Immagine 3" descr="XAMPP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8568952" cy="624069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7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XAMPP 1.8.1 - Windows Internet Explor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7023292" cy="518457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Pagina iniziale di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7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MAMP-&gt;	</a:t>
            </a:r>
            <a:r>
              <a:rPr lang="it-IT" dirty="0" err="1" smtClean="0"/>
              <a:t>Machintosh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WAMP-&gt;	Windows</a:t>
            </a:r>
          </a:p>
          <a:p>
            <a:pPr marL="0" indent="0">
              <a:buNone/>
            </a:pPr>
            <a:r>
              <a:rPr lang="it-IT" dirty="0" smtClean="0"/>
              <a:t>LAMP-&gt;		Linux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XAMPP-&gt;	X cross-</a:t>
            </a:r>
            <a:r>
              <a:rPr lang="it-IT" dirty="0" err="1" smtClean="0"/>
              <a:t>platform</a:t>
            </a:r>
            <a:r>
              <a:rPr lang="it-IT" dirty="0" smtClean="0"/>
              <a:t> (cioè per più piattaforme)</a:t>
            </a:r>
          </a:p>
          <a:p>
            <a:pPr marL="0" indent="0">
              <a:buNone/>
            </a:pPr>
            <a:r>
              <a:rPr lang="it-IT" dirty="0" smtClean="0"/>
              <a:t>		A -&gt; Apache</a:t>
            </a:r>
          </a:p>
          <a:p>
            <a:pPr marL="0" indent="0">
              <a:buNone/>
            </a:pPr>
            <a:r>
              <a:rPr lang="it-IT" dirty="0" smtClean="0"/>
              <a:t>		M-&gt;</a:t>
            </a:r>
            <a:r>
              <a:rPr lang="it-IT" dirty="0" err="1" smtClean="0"/>
              <a:t>MySQL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	P-&gt;</a:t>
            </a:r>
            <a:r>
              <a:rPr lang="it-IT" dirty="0" err="1" smtClean="0"/>
              <a:t>php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	P-&gt;</a:t>
            </a:r>
            <a:r>
              <a:rPr lang="it-IT" dirty="0" err="1" smtClean="0"/>
              <a:t>Perl</a:t>
            </a: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Tipi di pacchetti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754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Sito ufficiale:</a:t>
            </a:r>
            <a:endParaRPr lang="it-IT" sz="2000" dirty="0" smtClean="0">
              <a:hlinkClick r:id="rId2"/>
            </a:endParaRPr>
          </a:p>
          <a:p>
            <a:r>
              <a:rPr lang="it-IT" sz="2000" dirty="0" smtClean="0">
                <a:hlinkClick r:id="rId2"/>
              </a:rPr>
              <a:t>http://www.apachefriends.org/en/xampp.html</a:t>
            </a:r>
            <a:endParaRPr lang="it-IT" sz="2000" dirty="0" smtClean="0"/>
          </a:p>
          <a:p>
            <a:r>
              <a:rPr lang="it-IT" sz="2000" dirty="0" smtClean="0"/>
              <a:t>Pacchetto di installazione per </a:t>
            </a:r>
            <a:r>
              <a:rPr lang="it-IT" sz="2000" dirty="0" err="1" smtClean="0"/>
              <a:t>windows</a:t>
            </a:r>
            <a:r>
              <a:rPr lang="it-IT" sz="2000" dirty="0" smtClean="0"/>
              <a:t>:</a:t>
            </a:r>
            <a:endParaRPr lang="it-IT" sz="2000" dirty="0">
              <a:hlinkClick r:id="rId2"/>
            </a:endParaRPr>
          </a:p>
          <a:p>
            <a:r>
              <a:rPr lang="it-IT" sz="2000" dirty="0" smtClean="0">
                <a:hlinkClick r:id="rId3"/>
              </a:rPr>
              <a:t>http://www.apachefriends.org/en/xampp-windows.html#641</a:t>
            </a:r>
            <a:endParaRPr lang="it-IT" sz="2000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Scaricare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556792"/>
            <a:ext cx="5371848" cy="44973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Inizio l’installazione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628800"/>
            <a:ext cx="5357458" cy="44973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installazione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619672" y="6093296"/>
            <a:ext cx="5976937" cy="53498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Scelgo i pacchetti d installare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</a:t>
            </a:r>
            <a:endParaRPr lang="it-IT" dirty="0"/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628800"/>
            <a:ext cx="4822214" cy="4032448"/>
          </a:xfrm>
        </p:spPr>
      </p:pic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1547664" y="5733256"/>
            <a:ext cx="6127592" cy="96928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Scelgo la cartella dove installare </a:t>
            </a:r>
            <a:r>
              <a:rPr lang="it-IT" dirty="0" err="1" smtClean="0"/>
              <a:t>xampp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6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Ritaglio schermata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" t="1343" r="1143" b="3066"/>
          <a:stretch/>
        </p:blipFill>
        <p:spPr>
          <a:xfrm>
            <a:off x="1547664" y="1460748"/>
            <a:ext cx="5687568" cy="48006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5292080" y="3068960"/>
            <a:ext cx="3528392" cy="1080120"/>
            <a:chOff x="5292080" y="3068960"/>
            <a:chExt cx="3528392" cy="1080120"/>
          </a:xfrm>
        </p:grpSpPr>
        <p:sp>
          <p:nvSpPr>
            <p:cNvPr id="3" name="Ovale 2"/>
            <p:cNvSpPr/>
            <p:nvPr/>
          </p:nvSpPr>
          <p:spPr>
            <a:xfrm>
              <a:off x="5292080" y="3212976"/>
              <a:ext cx="1008112" cy="936104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44208" y="3068960"/>
              <a:ext cx="237626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Tolgo la </a:t>
              </a:r>
              <a:r>
                <a:rPr lang="it-IT" dirty="0" smtClean="0"/>
                <a:t>spunta</a:t>
              </a:r>
              <a:endParaRPr lang="it-IT" dirty="0"/>
            </a:p>
          </p:txBody>
        </p:sp>
        <p:cxnSp>
          <p:nvCxnSpPr>
            <p:cNvPr id="7" name="Connettore 2 6"/>
            <p:cNvCxnSpPr>
              <a:endCxn id="3" idx="7"/>
            </p:cNvCxnSpPr>
            <p:nvPr/>
          </p:nvCxnSpPr>
          <p:spPr>
            <a:xfrm flipH="1">
              <a:off x="6152557" y="3212976"/>
              <a:ext cx="291651" cy="13708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81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556792"/>
            <a:ext cx="5445654" cy="456766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L’installazione può cominciare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80490" y="6250163"/>
            <a:ext cx="76875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97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238</Words>
  <Application>Microsoft Office PowerPoint</Application>
  <PresentationFormat>Presentazione su schermo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Onde</vt:lpstr>
      <vt:lpstr>xampp</vt:lpstr>
      <vt:lpstr>Scegliere il server locale</vt:lpstr>
      <vt:lpstr>Tipi di pacchetti</vt:lpstr>
      <vt:lpstr>Scaricare xampp</vt:lpstr>
      <vt:lpstr>Inizio l’installazione</vt:lpstr>
      <vt:lpstr>installazione</vt:lpstr>
      <vt:lpstr>installazione</vt:lpstr>
      <vt:lpstr>installazione</vt:lpstr>
      <vt:lpstr>L’installazione può cominciare</vt:lpstr>
      <vt:lpstr>Attendere….</vt:lpstr>
      <vt:lpstr>Installazione completa</vt:lpstr>
      <vt:lpstr>Pannello di controllo di xampp</vt:lpstr>
      <vt:lpstr>firewall di windows per apache</vt:lpstr>
      <vt:lpstr>Pannello di controllo di xampp</vt:lpstr>
      <vt:lpstr>Impostare firewall di windows per mysql</vt:lpstr>
      <vt:lpstr>Attivo il servizio apache</vt:lpstr>
      <vt:lpstr>Attivo il servizio MySQL</vt:lpstr>
      <vt:lpstr>Se la porta 80 non è disponibile…</vt:lpstr>
      <vt:lpstr>Se la porta 80 non è disponibile</vt:lpstr>
      <vt:lpstr>Se la porta 80 non è disponibile</vt:lpstr>
      <vt:lpstr>Situazione finale del pannello di xampp</vt:lpstr>
      <vt:lpstr>Avvio il server locale</vt:lpstr>
      <vt:lpstr>Pagina iniziale di xampp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nuovo</dc:creator>
  <cp:lastModifiedBy>Giada Romelli</cp:lastModifiedBy>
  <cp:revision>29</cp:revision>
  <dcterms:created xsi:type="dcterms:W3CDTF">2013-04-20T06:48:05Z</dcterms:created>
  <dcterms:modified xsi:type="dcterms:W3CDTF">2013-04-23T16:16:02Z</dcterms:modified>
</cp:coreProperties>
</file>