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4" r:id="rId3"/>
    <p:sldMasterId id="2147483696" r:id="rId4"/>
    <p:sldMasterId id="2147483713" r:id="rId5"/>
    <p:sldMasterId id="2147483731" r:id="rId6"/>
    <p:sldMasterId id="2147483748" r:id="rId7"/>
  </p:sldMasterIdLst>
  <p:notesMasterIdLst>
    <p:notesMasterId r:id="rId78"/>
  </p:notesMasterIdLst>
  <p:sldIdLst>
    <p:sldId id="325" r:id="rId8"/>
    <p:sldId id="256" r:id="rId9"/>
    <p:sldId id="257" r:id="rId10"/>
    <p:sldId id="258" r:id="rId11"/>
    <p:sldId id="270" r:id="rId12"/>
    <p:sldId id="326" r:id="rId13"/>
    <p:sldId id="262" r:id="rId14"/>
    <p:sldId id="263" r:id="rId15"/>
    <p:sldId id="264" r:id="rId16"/>
    <p:sldId id="260" r:id="rId17"/>
    <p:sldId id="271" r:id="rId18"/>
    <p:sldId id="261" r:id="rId19"/>
    <p:sldId id="273" r:id="rId20"/>
    <p:sldId id="265" r:id="rId21"/>
    <p:sldId id="266" r:id="rId22"/>
    <p:sldId id="327" r:id="rId23"/>
    <p:sldId id="272" r:id="rId24"/>
    <p:sldId id="267" r:id="rId25"/>
    <p:sldId id="268" r:id="rId26"/>
    <p:sldId id="269" r:id="rId27"/>
    <p:sldId id="275" r:id="rId28"/>
    <p:sldId id="276" r:id="rId29"/>
    <p:sldId id="277" r:id="rId30"/>
    <p:sldId id="320" r:id="rId31"/>
    <p:sldId id="321" r:id="rId32"/>
    <p:sldId id="322" r:id="rId33"/>
    <p:sldId id="323" r:id="rId34"/>
    <p:sldId id="324"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3" autoAdjust="0"/>
    <p:restoredTop sz="94660"/>
  </p:normalViewPr>
  <p:slideViewPr>
    <p:cSldViewPr snapToGrid="0">
      <p:cViewPr varScale="1">
        <p:scale>
          <a:sx n="108" d="100"/>
          <a:sy n="108"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94A3CB71-47AC-47B8-ABCF-EC79F6843D77}" type="datetime1">
              <a:rPr lang="it-IT"/>
              <a:pPr lvl="0"/>
              <a:t>25/05/2016</a:t>
            </a:fld>
            <a:endParaRPr lang="it-IT"/>
          </a:p>
        </p:txBody>
      </p:sp>
      <p:sp>
        <p:nvSpPr>
          <p:cNvPr id="4" name="Segnaposto immagine diapositiv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Segnaposto note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CA241A93-CB89-49D4-95EE-36FDA83923CB}" type="slidenum">
              <a:rPr/>
              <a:pPr lvl="0"/>
              <a:t>‹N›</a:t>
            </a:fld>
            <a:endParaRPr lang="it-IT"/>
          </a:p>
        </p:txBody>
      </p:sp>
    </p:spTree>
    <p:extLst>
      <p:ext uri="{BB962C8B-B14F-4D97-AF65-F5344CB8AC3E}">
        <p14:creationId xmlns:p14="http://schemas.microsoft.com/office/powerpoint/2010/main" val="125893531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lvl="0"/>
            <a:fld id="{CA241A93-CB89-49D4-95EE-36FDA83923CB}" type="slidenum">
              <a:rPr lang="it-IT" smtClean="0"/>
              <a:pPr lvl="0"/>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txBox="1">
            <a:spLocks noGrp="1"/>
          </p:cNvSpPr>
          <p:nvPr>
            <p:ph type="body" sz="quarter" idx="1"/>
          </p:nvPr>
        </p:nvSpPr>
        <p:spPr/>
        <p:txBody>
          <a:bodyPr/>
          <a:lstStyle/>
          <a:p>
            <a:endParaRPr lang="it-IT"/>
          </a:p>
        </p:txBody>
      </p:sp>
      <p:sp>
        <p:nvSpPr>
          <p:cNvPr id="4" name="Segnaposto numero diapositiva 3"/>
          <p:cNvSpPr txBox="1"/>
          <p:nvPr/>
        </p:nvSpPr>
        <p:spPr>
          <a:xfrm>
            <a:off x="3884608" y="8685208"/>
            <a:ext cx="2971800" cy="458791"/>
          </a:xfrm>
          <a:prstGeom prst="rect">
            <a:avLst/>
          </a:prstGeom>
          <a:noFill/>
          <a:ln cap="rnd">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755DCC-711D-4FA9-B93B-E082190B8E0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it-IT"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descr="Celestia-R1---OverlayTitleHD.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0" y="0"/>
            <a:ext cx="12188823" cy="6856216"/>
          </a:xfrm>
          <a:prstGeom prst="rect">
            <a:avLst/>
          </a:prstGeom>
          <a:noFill/>
          <a:ln cap="rnd">
            <a:noFill/>
          </a:ln>
        </p:spPr>
      </p:pic>
      <p:sp>
        <p:nvSpPr>
          <p:cNvPr id="3" name="Title 1"/>
          <p:cNvSpPr txBox="1">
            <a:spLocks noGrp="1"/>
          </p:cNvSpPr>
          <p:nvPr>
            <p:ph type="ctrTitle"/>
          </p:nvPr>
        </p:nvSpPr>
        <p:spPr>
          <a:xfrm>
            <a:off x="3962396" y="1964268"/>
            <a:ext cx="7197727" cy="2421468"/>
          </a:xfrm>
        </p:spPr>
        <p:txBody>
          <a:bodyPr anchor="b"/>
          <a:lstStyle>
            <a:lvl1pPr algn="r">
              <a:defRPr sz="4800"/>
            </a:lvl1pPr>
          </a:lstStyle>
          <a:p>
            <a:pPr lvl="0"/>
            <a:r>
              <a:rPr lang="it-IT"/>
              <a:t>Fare clic per modificare lo stile del titolo</a:t>
            </a:r>
            <a:endParaRPr lang="en-US"/>
          </a:p>
        </p:txBody>
      </p:sp>
      <p:sp>
        <p:nvSpPr>
          <p:cNvPr id="4" name="Subtitle 2"/>
          <p:cNvSpPr txBox="1">
            <a:spLocks noGrp="1"/>
          </p:cNvSpPr>
          <p:nvPr>
            <p:ph type="subTitle" idx="1"/>
          </p:nvPr>
        </p:nvSpPr>
        <p:spPr>
          <a:xfrm>
            <a:off x="3962396" y="4385727"/>
            <a:ext cx="7197727" cy="1405469"/>
          </a:xfrm>
        </p:spPr>
        <p:txBody>
          <a:bodyPr anchor="t"/>
          <a:lstStyle>
            <a:lvl1pPr marL="0" indent="0" algn="r">
              <a:buNone/>
              <a:defRPr cap="all"/>
            </a:lvl1pPr>
          </a:lstStyle>
          <a:p>
            <a:pPr lvl="0"/>
            <a:r>
              <a:rPr lang="it-IT"/>
              <a:t>Fare clic per modificare lo stile del sottotitolo dello schema</a:t>
            </a:r>
            <a:endParaRPr lang="en-US"/>
          </a:p>
        </p:txBody>
      </p:sp>
      <p:sp>
        <p:nvSpPr>
          <p:cNvPr id="5" name="Date Placeholder 3"/>
          <p:cNvSpPr txBox="1">
            <a:spLocks noGrp="1"/>
          </p:cNvSpPr>
          <p:nvPr>
            <p:ph type="dt" sz="half" idx="7"/>
          </p:nvPr>
        </p:nvSpPr>
        <p:spPr>
          <a:xfrm>
            <a:off x="8932554" y="5870576"/>
            <a:ext cx="1600200" cy="377820"/>
          </a:xfrm>
        </p:spPr>
        <p:txBody>
          <a:bodyPr/>
          <a:lstStyle>
            <a:lvl1pPr>
              <a:defRPr/>
            </a:lvl1pPr>
          </a:lstStyle>
          <a:p>
            <a:pPr lvl="0"/>
            <a:r>
              <a:rPr lang="it-IT"/>
              <a:t>22/05/2016</a:t>
            </a:r>
          </a:p>
        </p:txBody>
      </p:sp>
      <p:sp>
        <p:nvSpPr>
          <p:cNvPr id="6" name="Footer Placeholder 4"/>
          <p:cNvSpPr txBox="1">
            <a:spLocks noGrp="1"/>
          </p:cNvSpPr>
          <p:nvPr>
            <p:ph type="ftr" sz="quarter" idx="9"/>
          </p:nvPr>
        </p:nvSpPr>
        <p:spPr>
          <a:xfrm>
            <a:off x="3962396" y="5870576"/>
            <a:ext cx="4893960" cy="377820"/>
          </a:xfrm>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a:xfrm>
            <a:off x="10608960" y="5870576"/>
            <a:ext cx="551163" cy="377820"/>
          </a:xfrm>
        </p:spPr>
        <p:txBody>
          <a:bodyPr/>
          <a:lstStyle>
            <a:lvl1pPr>
              <a:defRPr/>
            </a:lvl1pPr>
          </a:lstStyle>
          <a:p>
            <a:pPr lvl="0"/>
            <a:fld id="{168E2B91-F28D-4290-BF34-BA248471AD2B}" type="slidenum">
              <a:rPr/>
              <a:pPr lvl="0"/>
              <a:t>‹N›</a:t>
            </a:fld>
            <a:endParaRPr lang="it-IT"/>
          </a:p>
        </p:txBody>
      </p:sp>
    </p:spTree>
    <p:extLst>
      <p:ext uri="{BB962C8B-B14F-4D97-AF65-F5344CB8AC3E}">
        <p14:creationId xmlns:p14="http://schemas.microsoft.com/office/powerpoint/2010/main" val="40226825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4732861"/>
            <a:ext cx="10131423" cy="566735"/>
          </a:xfrm>
        </p:spPr>
        <p:txBody>
          <a:bodyPr anchor="b"/>
          <a:lstStyle>
            <a:lvl1pPr>
              <a:defRPr sz="2400"/>
            </a:lvl1pPr>
          </a:lstStyle>
          <a:p>
            <a:pPr lvl="0"/>
            <a:r>
              <a:rPr lang="it-IT"/>
              <a:t>Fare clic per modificare lo stile del titolo</a:t>
            </a:r>
            <a:endParaRPr lang="en-US"/>
          </a:p>
        </p:txBody>
      </p:sp>
      <p:sp>
        <p:nvSpPr>
          <p:cNvPr id="4" name="Picture Placeholder 2"/>
          <p:cNvSpPr txBox="1">
            <a:spLocks noGrp="1"/>
          </p:cNvSpPr>
          <p:nvPr>
            <p:ph type="pic" idx="4294967295"/>
          </p:nvPr>
        </p:nvSpPr>
        <p:spPr>
          <a:xfrm>
            <a:off x="1371600" y="932111"/>
            <a:ext cx="8759823" cy="3164976"/>
          </a:xfrm>
          <a:ln w="50804" cap="sq">
            <a:solidFill>
              <a:srgbClr val="FFFFFF"/>
            </a:solidFill>
            <a:prstDash val="solid"/>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4294967295"/>
          </p:nvPr>
        </p:nvSpPr>
        <p:spPr>
          <a:xfrm>
            <a:off x="685800" y="5299606"/>
            <a:ext cx="10131423" cy="493711"/>
          </a:xfrm>
        </p:spPr>
        <p:txBody>
          <a:bodyPr anchor="t"/>
          <a:lstStyle>
            <a:lvl1pPr marL="0" indent="0">
              <a:buNone/>
              <a:defRPr sz="14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75A71DE7-F2D3-4D1E-A08A-2C4E1EEEC6F2}" type="slidenum">
              <a:rPr/>
              <a:pPr lvl="0"/>
              <a:t>‹N›</a:t>
            </a:fld>
            <a:endParaRPr lang="it-IT"/>
          </a:p>
        </p:txBody>
      </p:sp>
    </p:spTree>
    <p:extLst>
      <p:ext uri="{BB962C8B-B14F-4D97-AF65-F5344CB8AC3E}">
        <p14:creationId xmlns:p14="http://schemas.microsoft.com/office/powerpoint/2010/main" val="23126282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2" name="Picture 5"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Date Placeholder 2"/>
          <p:cNvSpPr txBox="1">
            <a:spLocks noGrp="1"/>
          </p:cNvSpPr>
          <p:nvPr>
            <p:ph type="dt" sz="half" idx="7"/>
          </p:nvPr>
        </p:nvSpPr>
        <p:spPr/>
        <p:txBody>
          <a:bodyPr/>
          <a:lstStyle>
            <a:lvl1pPr>
              <a:defRPr/>
            </a:lvl1pPr>
          </a:lstStyle>
          <a:p>
            <a:pPr lvl="0"/>
            <a:fld id="{F9782978-1895-4D3F-A9B9-160DE7D85660}" type="datetime1">
              <a:rPr lang="it-IT"/>
              <a:pPr lvl="0"/>
              <a:t>25/05/2016</a:t>
            </a:fld>
            <a:endParaRPr lang="it-IT"/>
          </a:p>
        </p:txBody>
      </p:sp>
      <p:sp>
        <p:nvSpPr>
          <p:cNvPr id="5" name="Footer Placeholder 3"/>
          <p:cNvSpPr txBox="1">
            <a:spLocks noGrp="1"/>
          </p:cNvSpPr>
          <p:nvPr>
            <p:ph type="ftr" sz="quarter" idx="9"/>
          </p:nvPr>
        </p:nvSpPr>
        <p:spPr/>
        <p:txBody>
          <a:bodyPr/>
          <a:lstStyle>
            <a:lvl1pPr>
              <a:defRPr/>
            </a:lvl1pPr>
          </a:lstStyle>
          <a:p>
            <a:pPr lvl="0"/>
            <a:endParaRPr lang="it-IT"/>
          </a:p>
        </p:txBody>
      </p:sp>
      <p:sp>
        <p:nvSpPr>
          <p:cNvPr id="6" name="Slide Number Placeholder 4"/>
          <p:cNvSpPr txBox="1">
            <a:spLocks noGrp="1"/>
          </p:cNvSpPr>
          <p:nvPr>
            <p:ph type="sldNum" sz="quarter" idx="8"/>
          </p:nvPr>
        </p:nvSpPr>
        <p:spPr/>
        <p:txBody>
          <a:bodyPr/>
          <a:lstStyle>
            <a:lvl1pPr>
              <a:defRPr/>
            </a:lvl1pPr>
          </a:lstStyle>
          <a:p>
            <a:pPr lvl="0"/>
            <a:fld id="{6EEEA584-5646-4C1C-9E4F-8036CF3836B7}" type="slidenum">
              <a:t>‹N›</a:t>
            </a:fld>
            <a:endParaRPr lang="it-IT"/>
          </a:p>
        </p:txBody>
      </p:sp>
    </p:spTree>
    <p:extLst>
      <p:ext uri="{BB962C8B-B14F-4D97-AF65-F5344CB8AC3E}">
        <p14:creationId xmlns:p14="http://schemas.microsoft.com/office/powerpoint/2010/main" val="4219464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4"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Date Placeholder 1"/>
          <p:cNvSpPr txBox="1">
            <a:spLocks noGrp="1"/>
          </p:cNvSpPr>
          <p:nvPr>
            <p:ph type="dt" sz="half" idx="7"/>
          </p:nvPr>
        </p:nvSpPr>
        <p:spPr/>
        <p:txBody>
          <a:bodyPr/>
          <a:lstStyle>
            <a:lvl1pPr>
              <a:defRPr/>
            </a:lvl1pPr>
          </a:lstStyle>
          <a:p>
            <a:pPr lvl="0"/>
            <a:fld id="{87F0B5AD-AF90-451D-8EA5-2F19C7CE6517}" type="datetime1">
              <a:rPr lang="it-IT"/>
              <a:pPr lvl="0"/>
              <a:t>25/05/2016</a:t>
            </a:fld>
            <a:endParaRPr lang="it-IT"/>
          </a:p>
        </p:txBody>
      </p:sp>
      <p:sp>
        <p:nvSpPr>
          <p:cNvPr id="4" name="Footer Placeholder 2"/>
          <p:cNvSpPr txBox="1">
            <a:spLocks noGrp="1"/>
          </p:cNvSpPr>
          <p:nvPr>
            <p:ph type="ftr" sz="quarter" idx="9"/>
          </p:nvPr>
        </p:nvSpPr>
        <p:spPr/>
        <p:txBody>
          <a:bodyPr/>
          <a:lstStyle>
            <a:lvl1pPr>
              <a:defRPr/>
            </a:lvl1pPr>
          </a:lstStyle>
          <a:p>
            <a:pPr lvl="0"/>
            <a:endParaRPr lang="it-IT"/>
          </a:p>
        </p:txBody>
      </p:sp>
      <p:sp>
        <p:nvSpPr>
          <p:cNvPr id="5" name="Slide Number Placeholder 3"/>
          <p:cNvSpPr txBox="1">
            <a:spLocks noGrp="1"/>
          </p:cNvSpPr>
          <p:nvPr>
            <p:ph type="sldNum" sz="quarter" idx="8"/>
          </p:nvPr>
        </p:nvSpPr>
        <p:spPr/>
        <p:txBody>
          <a:bodyPr/>
          <a:lstStyle>
            <a:lvl1pPr>
              <a:defRPr/>
            </a:lvl1pPr>
          </a:lstStyle>
          <a:p>
            <a:pPr lvl="0"/>
            <a:fld id="{716A9217-5D0C-4141-A01A-C8986F154767}" type="slidenum">
              <a:t>‹N›</a:t>
            </a:fld>
            <a:endParaRPr lang="it-IT"/>
          </a:p>
        </p:txBody>
      </p:sp>
    </p:spTree>
    <p:extLst>
      <p:ext uri="{BB962C8B-B14F-4D97-AF65-F5344CB8AC3E}">
        <p14:creationId xmlns:p14="http://schemas.microsoft.com/office/powerpoint/2010/main" val="397007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2074334"/>
            <a:ext cx="3680880" cy="1371600"/>
          </a:xfrm>
        </p:spPr>
        <p:txBody>
          <a:bodyPr anchor="b"/>
          <a:lstStyle>
            <a:lvl1pPr>
              <a:defRPr sz="2400"/>
            </a:lvl1pPr>
          </a:lstStyle>
          <a:p>
            <a:pPr lvl="0"/>
            <a:r>
              <a:rPr lang="it-IT"/>
              <a:t>Fare clic per modificare lo stile del titolo</a:t>
            </a:r>
            <a:endParaRPr lang="en-US"/>
          </a:p>
        </p:txBody>
      </p:sp>
      <p:sp>
        <p:nvSpPr>
          <p:cNvPr id="4" name="Content Placeholder 2"/>
          <p:cNvSpPr txBox="1">
            <a:spLocks noGrp="1"/>
          </p:cNvSpPr>
          <p:nvPr>
            <p:ph idx="1"/>
          </p:nvPr>
        </p:nvSpPr>
        <p:spPr>
          <a:xfrm>
            <a:off x="4648196" y="609603"/>
            <a:ext cx="6169027" cy="518160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3"/>
          <p:cNvSpPr txBox="1">
            <a:spLocks noGrp="1"/>
          </p:cNvSpPr>
          <p:nvPr>
            <p:ph type="body" idx="2"/>
          </p:nvPr>
        </p:nvSpPr>
        <p:spPr>
          <a:xfrm>
            <a:off x="685800" y="3445934"/>
            <a:ext cx="3680880" cy="1828800"/>
          </a:xfrm>
        </p:spPr>
        <p:txBody>
          <a:bodyPr anchor="t"/>
          <a:lstStyle>
            <a:lvl1pPr marL="0" indent="0">
              <a:buNone/>
              <a:defRPr sz="16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fld id="{D4A32EA3-5A75-4C28-972A-32FBFAC1B01E}" type="datetime1">
              <a:rPr lang="it-IT"/>
              <a:pPr lvl="0"/>
              <a:t>25/05/2016</a:t>
            </a:fld>
            <a:endParaRPr lang="it-IT"/>
          </a:p>
        </p:txBody>
      </p:sp>
      <p:sp>
        <p:nvSpPr>
          <p:cNvPr id="7" name="Footer Placeholder 5"/>
          <p:cNvSpPr txBox="1">
            <a:spLocks noGrp="1"/>
          </p:cNvSpPr>
          <p:nvPr>
            <p:ph type="ftr" sz="quarter" idx="9"/>
          </p:nvPr>
        </p:nvSpPr>
        <p:spPr/>
        <p:txBody>
          <a:bodyPr/>
          <a:lstStyle>
            <a:lvl1pPr>
              <a:defRPr/>
            </a:lvl1pPr>
          </a:lstStyle>
          <a:p>
            <a:pPr lvl="0"/>
            <a:endParaRPr lang="it-IT"/>
          </a:p>
        </p:txBody>
      </p:sp>
      <p:sp>
        <p:nvSpPr>
          <p:cNvPr id="8" name="Slide Number Placeholder 6"/>
          <p:cNvSpPr txBox="1">
            <a:spLocks noGrp="1"/>
          </p:cNvSpPr>
          <p:nvPr>
            <p:ph type="sldNum" sz="quarter" idx="8"/>
          </p:nvPr>
        </p:nvSpPr>
        <p:spPr/>
        <p:txBody>
          <a:bodyPr/>
          <a:lstStyle>
            <a:lvl1pPr>
              <a:defRPr/>
            </a:lvl1pPr>
          </a:lstStyle>
          <a:p>
            <a:pPr lvl="0"/>
            <a:fld id="{41FCF67B-37C0-4075-BC93-40A7CD82C6CD}" type="slidenum">
              <a:t>‹N›</a:t>
            </a:fld>
            <a:endParaRPr lang="it-IT"/>
          </a:p>
        </p:txBody>
      </p:sp>
    </p:spTree>
    <p:extLst>
      <p:ext uri="{BB962C8B-B14F-4D97-AF65-F5344CB8AC3E}">
        <p14:creationId xmlns:p14="http://schemas.microsoft.com/office/powerpoint/2010/main" val="3009314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1600200"/>
            <a:ext cx="6164656" cy="1371600"/>
          </a:xfrm>
        </p:spPr>
        <p:txBody>
          <a:bodyPr anchor="b"/>
          <a:lstStyle>
            <a:lvl1pPr>
              <a:defRPr sz="2800"/>
            </a:lvl1pPr>
          </a:lstStyle>
          <a:p>
            <a:pPr lvl="0"/>
            <a:r>
              <a:rPr lang="it-IT"/>
              <a:t>Fare clic per modificare lo stile del titolo</a:t>
            </a:r>
            <a:endParaRPr lang="en-US"/>
          </a:p>
        </p:txBody>
      </p:sp>
      <p:sp>
        <p:nvSpPr>
          <p:cNvPr id="4" name="Picture Placeholder 2"/>
          <p:cNvSpPr txBox="1">
            <a:spLocks noGrp="1"/>
          </p:cNvSpPr>
          <p:nvPr>
            <p:ph type="pic" idx="1"/>
          </p:nvPr>
        </p:nvSpPr>
        <p:spPr>
          <a:xfrm>
            <a:off x="7536256" y="914400"/>
            <a:ext cx="3280976" cy="4572000"/>
          </a:xfrm>
          <a:ln w="50804" cap="sq">
            <a:solidFill>
              <a:srgbClr val="FFFFFF"/>
            </a:solidFill>
            <a:prstDash val="solid"/>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2"/>
          </p:nvPr>
        </p:nvSpPr>
        <p:spPr>
          <a:xfrm>
            <a:off x="685800" y="2971800"/>
            <a:ext cx="6164656" cy="1828800"/>
          </a:xfrm>
        </p:spPr>
        <p:txBody>
          <a:bodyPr anchor="t"/>
          <a:lstStyle>
            <a:lvl1pPr marL="0" indent="0">
              <a:buNone/>
              <a:defRPr/>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fld id="{8AC8BC07-07F6-47C3-A960-F5457DD3E78A}" type="datetime1">
              <a:rPr lang="it-IT"/>
              <a:pPr lvl="0"/>
              <a:t>25/05/2016</a:t>
            </a:fld>
            <a:endParaRPr lang="it-IT"/>
          </a:p>
        </p:txBody>
      </p:sp>
      <p:sp>
        <p:nvSpPr>
          <p:cNvPr id="7" name="Footer Placeholder 5"/>
          <p:cNvSpPr txBox="1">
            <a:spLocks noGrp="1"/>
          </p:cNvSpPr>
          <p:nvPr>
            <p:ph type="ftr" sz="quarter" idx="9"/>
          </p:nvPr>
        </p:nvSpPr>
        <p:spPr/>
        <p:txBody>
          <a:bodyPr/>
          <a:lstStyle>
            <a:lvl1pPr>
              <a:defRPr/>
            </a:lvl1pPr>
          </a:lstStyle>
          <a:p>
            <a:pPr lvl="0"/>
            <a:endParaRPr lang="it-IT"/>
          </a:p>
        </p:txBody>
      </p:sp>
      <p:sp>
        <p:nvSpPr>
          <p:cNvPr id="8" name="Slide Number Placeholder 6"/>
          <p:cNvSpPr txBox="1">
            <a:spLocks noGrp="1"/>
          </p:cNvSpPr>
          <p:nvPr>
            <p:ph type="sldNum" sz="quarter" idx="8"/>
          </p:nvPr>
        </p:nvSpPr>
        <p:spPr/>
        <p:txBody>
          <a:bodyPr/>
          <a:lstStyle>
            <a:lvl1pPr>
              <a:defRPr/>
            </a:lvl1pPr>
          </a:lstStyle>
          <a:p>
            <a:pPr lvl="0"/>
            <a:fld id="{2F692DA2-F862-4E86-AB45-2C0428030EB4}" type="slidenum">
              <a:t>‹N›</a:t>
            </a:fld>
            <a:endParaRPr lang="it-IT"/>
          </a:p>
        </p:txBody>
      </p:sp>
    </p:spTree>
    <p:extLst>
      <p:ext uri="{BB962C8B-B14F-4D97-AF65-F5344CB8AC3E}">
        <p14:creationId xmlns:p14="http://schemas.microsoft.com/office/powerpoint/2010/main" val="3989047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4732861"/>
            <a:ext cx="10131423" cy="566735"/>
          </a:xfrm>
        </p:spPr>
        <p:txBody>
          <a:bodyPr anchor="b"/>
          <a:lstStyle>
            <a:lvl1pPr>
              <a:defRPr sz="2400"/>
            </a:lvl1pPr>
          </a:lstStyle>
          <a:p>
            <a:pPr lvl="0"/>
            <a:r>
              <a:rPr lang="it-IT"/>
              <a:t>Fare clic per modificare lo stile del titolo</a:t>
            </a:r>
            <a:endParaRPr lang="en-US"/>
          </a:p>
        </p:txBody>
      </p:sp>
      <p:sp>
        <p:nvSpPr>
          <p:cNvPr id="4" name="Picture Placeholder 2"/>
          <p:cNvSpPr txBox="1">
            <a:spLocks noGrp="1"/>
          </p:cNvSpPr>
          <p:nvPr>
            <p:ph type="pic" idx="4294967295"/>
          </p:nvPr>
        </p:nvSpPr>
        <p:spPr>
          <a:xfrm>
            <a:off x="1371600" y="932111"/>
            <a:ext cx="8759823" cy="3164976"/>
          </a:xfrm>
          <a:ln w="50804" cap="sq">
            <a:solidFill>
              <a:srgbClr val="FFFFFF"/>
            </a:solidFill>
            <a:prstDash val="solid"/>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4294967295"/>
          </p:nvPr>
        </p:nvSpPr>
        <p:spPr>
          <a:xfrm>
            <a:off x="685800" y="5299606"/>
            <a:ext cx="10131423" cy="493711"/>
          </a:xfrm>
        </p:spPr>
        <p:txBody>
          <a:bodyPr anchor="t"/>
          <a:lstStyle>
            <a:lvl1pPr marL="0" indent="0">
              <a:buNone/>
              <a:defRPr sz="14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fld id="{D01AEBDD-E24A-470C-8A44-3E041136D7E9}" type="datetime1">
              <a:rPr lang="it-IT"/>
              <a:pPr lvl="0"/>
              <a:t>25/05/2016</a:t>
            </a:fld>
            <a:endParaRPr lang="it-IT"/>
          </a:p>
        </p:txBody>
      </p:sp>
      <p:sp>
        <p:nvSpPr>
          <p:cNvPr id="7" name="Footer Placeholder 5"/>
          <p:cNvSpPr txBox="1">
            <a:spLocks noGrp="1"/>
          </p:cNvSpPr>
          <p:nvPr>
            <p:ph type="ftr" sz="quarter" idx="9"/>
          </p:nvPr>
        </p:nvSpPr>
        <p:spPr/>
        <p:txBody>
          <a:bodyPr/>
          <a:lstStyle>
            <a:lvl1pPr>
              <a:defRPr/>
            </a:lvl1pPr>
          </a:lstStyle>
          <a:p>
            <a:pPr lvl="0"/>
            <a:endParaRPr lang="it-IT"/>
          </a:p>
        </p:txBody>
      </p:sp>
      <p:sp>
        <p:nvSpPr>
          <p:cNvPr id="8" name="Slide Number Placeholder 6"/>
          <p:cNvSpPr txBox="1">
            <a:spLocks noGrp="1"/>
          </p:cNvSpPr>
          <p:nvPr>
            <p:ph type="sldNum" sz="quarter" idx="8"/>
          </p:nvPr>
        </p:nvSpPr>
        <p:spPr/>
        <p:txBody>
          <a:bodyPr/>
          <a:lstStyle>
            <a:lvl1pPr>
              <a:defRPr/>
            </a:lvl1pPr>
          </a:lstStyle>
          <a:p>
            <a:pPr lvl="0"/>
            <a:fld id="{3CE7C6E0-0811-4EBC-91E8-89312A12136D}" type="slidenum">
              <a:t>‹N›</a:t>
            </a:fld>
            <a:endParaRPr lang="it-IT"/>
          </a:p>
        </p:txBody>
      </p:sp>
    </p:spTree>
    <p:extLst>
      <p:ext uri="{BB962C8B-B14F-4D97-AF65-F5344CB8AC3E}">
        <p14:creationId xmlns:p14="http://schemas.microsoft.com/office/powerpoint/2010/main" val="1251924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609603"/>
            <a:ext cx="10131423" cy="3124203"/>
          </a:xfrm>
        </p:spPr>
        <p:txBody>
          <a:bodyPr/>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343400"/>
            <a:ext cx="10131423" cy="1447796"/>
          </a:xfrm>
        </p:spPr>
        <p:txBody>
          <a:bodyPr/>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fld id="{4C6F8442-BEA0-40F7-BA9D-7FE0E6F1A99C}" type="datetime1">
              <a:rPr lang="it-IT"/>
              <a:pPr lvl="0"/>
              <a:t>25/05/2016</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A0AAA90B-BA91-4B1D-B9C2-1C1F81B681A9}" type="slidenum">
              <a:t>‹N›</a:t>
            </a:fld>
            <a:endParaRPr lang="it-IT"/>
          </a:p>
        </p:txBody>
      </p:sp>
    </p:spTree>
    <p:extLst>
      <p:ext uri="{BB962C8B-B14F-4D97-AF65-F5344CB8AC3E}">
        <p14:creationId xmlns:p14="http://schemas.microsoft.com/office/powerpoint/2010/main" val="3430771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2" name="Picture 15"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extBox 14"/>
          <p:cNvSpPr txBox="1"/>
          <p:nvPr/>
        </p:nvSpPr>
        <p:spPr>
          <a:xfrm>
            <a:off x="10237869" y="2743200"/>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0"/>
          <p:cNvSpPr txBox="1"/>
          <p:nvPr/>
        </p:nvSpPr>
        <p:spPr>
          <a:xfrm>
            <a:off x="488271" y="82333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1097874" y="3352803"/>
            <a:ext cx="9339187" cy="381003"/>
          </a:xfrm>
        </p:spPr>
        <p:txBody>
          <a:bodyPr/>
          <a:lstStyle>
            <a:lvl1pPr marL="0" indent="0">
              <a:buNone/>
              <a:defRPr/>
            </a:lvl1pPr>
          </a:lstStyle>
          <a:p>
            <a:pPr lvl="0"/>
            <a:r>
              <a:rPr lang="it-IT"/>
              <a:t>Modifica gli stili del testo dello schema</a:t>
            </a:r>
          </a:p>
        </p:txBody>
      </p:sp>
      <p:sp>
        <p:nvSpPr>
          <p:cNvPr id="7" name="Text Placeholder 2"/>
          <p:cNvSpPr txBox="1">
            <a:spLocks noGrp="1"/>
          </p:cNvSpPr>
          <p:nvPr>
            <p:ph type="body" idx="4294967295"/>
          </p:nvPr>
        </p:nvSpPr>
        <p:spPr>
          <a:xfrm>
            <a:off x="687464" y="4343400"/>
            <a:ext cx="10152363" cy="1447796"/>
          </a:xfrm>
        </p:spPr>
        <p:txBody>
          <a:bodyPr/>
          <a:lstStyle>
            <a:lvl1pPr marL="0" indent="0">
              <a:buNone/>
              <a:defRPr sz="2000"/>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fld id="{813EB6A8-D612-4CE3-B744-CFD4A46F4E19}" type="datetime1">
              <a:rPr lang="it-IT"/>
              <a:pPr lvl="0"/>
              <a:t>25/05/2016</a:t>
            </a:fld>
            <a:endParaRPr lang="it-IT"/>
          </a:p>
        </p:txBody>
      </p:sp>
      <p:sp>
        <p:nvSpPr>
          <p:cNvPr id="9" name="Footer Placeholder 4"/>
          <p:cNvSpPr txBox="1">
            <a:spLocks noGrp="1"/>
          </p:cNvSpPr>
          <p:nvPr>
            <p:ph type="ftr" sz="quarter" idx="9"/>
          </p:nvPr>
        </p:nvSpPr>
        <p:spPr/>
        <p:txBody>
          <a:bodyPr/>
          <a:lstStyle>
            <a:lvl1pPr>
              <a:defRPr/>
            </a:lvl1pPr>
          </a:lstStyle>
          <a:p>
            <a:pPr lvl="0"/>
            <a:endParaRPr lang="it-IT"/>
          </a:p>
        </p:txBody>
      </p:sp>
      <p:sp>
        <p:nvSpPr>
          <p:cNvPr id="10" name="Slide Number Placeholder 5"/>
          <p:cNvSpPr txBox="1">
            <a:spLocks noGrp="1"/>
          </p:cNvSpPr>
          <p:nvPr>
            <p:ph type="sldNum" sz="quarter" idx="8"/>
          </p:nvPr>
        </p:nvSpPr>
        <p:spPr/>
        <p:txBody>
          <a:bodyPr/>
          <a:lstStyle>
            <a:lvl1pPr>
              <a:defRPr/>
            </a:lvl1pPr>
          </a:lstStyle>
          <a:p>
            <a:pPr lvl="0"/>
            <a:fld id="{8EEFB5AF-A657-42A1-863E-D0DB6819340E}" type="slidenum">
              <a:t>‹N›</a:t>
            </a:fld>
            <a:endParaRPr lang="it-IT"/>
          </a:p>
        </p:txBody>
      </p:sp>
    </p:spTree>
    <p:extLst>
      <p:ext uri="{BB962C8B-B14F-4D97-AF65-F5344CB8AC3E}">
        <p14:creationId xmlns:p14="http://schemas.microsoft.com/office/powerpoint/2010/main" val="1013691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3308582"/>
            <a:ext cx="10131423" cy="1468800"/>
          </a:xfrm>
        </p:spPr>
        <p:txBody>
          <a:bodyPr anchor="b"/>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777383"/>
            <a:ext cx="10131423" cy="860395"/>
          </a:xfrm>
        </p:spPr>
        <p:txBody>
          <a:bodyPr anchor="t"/>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fld id="{91B2B27F-0A76-422A-B911-C7208E9B85D9}" type="datetime1">
              <a:rPr lang="it-IT"/>
              <a:pPr lvl="0"/>
              <a:t>25/05/2016</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FF1207D0-00EA-4095-8939-885E42E98A43}" type="slidenum">
              <a:t>‹N›</a:t>
            </a:fld>
            <a:endParaRPr lang="it-IT"/>
          </a:p>
        </p:txBody>
      </p:sp>
    </p:spTree>
    <p:extLst>
      <p:ext uri="{BB962C8B-B14F-4D97-AF65-F5344CB8AC3E}">
        <p14:creationId xmlns:p14="http://schemas.microsoft.com/office/powerpoint/2010/main" val="743742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2" name="Picture 10"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extBox 12"/>
          <p:cNvSpPr txBox="1"/>
          <p:nvPr/>
        </p:nvSpPr>
        <p:spPr>
          <a:xfrm>
            <a:off x="10237869" y="2743200"/>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3"/>
          <p:cNvSpPr txBox="1"/>
          <p:nvPr/>
        </p:nvSpPr>
        <p:spPr>
          <a:xfrm>
            <a:off x="488271" y="82333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685800" y="3886200"/>
            <a:ext cx="10135438" cy="888997"/>
          </a:xfrm>
        </p:spPr>
        <p:txBody>
          <a:bodyPr anchor="b"/>
          <a:lstStyle>
            <a:lvl1pPr marL="0">
              <a:buNone/>
              <a:defRPr sz="2400"/>
            </a:lvl1pPr>
          </a:lstStyle>
          <a:p>
            <a:pPr lvl="0"/>
            <a:r>
              <a:rPr lang="it-IT"/>
              <a:t>Modifica gli stili del testo dello schema</a:t>
            </a:r>
          </a:p>
        </p:txBody>
      </p:sp>
      <p:sp>
        <p:nvSpPr>
          <p:cNvPr id="7" name="Text Placeholder 2"/>
          <p:cNvSpPr txBox="1">
            <a:spLocks noGrp="1"/>
          </p:cNvSpPr>
          <p:nvPr>
            <p:ph type="body" idx="4294967295"/>
          </p:nvPr>
        </p:nvSpPr>
        <p:spPr>
          <a:xfrm>
            <a:off x="685800" y="4775197"/>
            <a:ext cx="10135438" cy="1015998"/>
          </a:xfrm>
        </p:spPr>
        <p:txBody>
          <a:bodyPr anchor="t"/>
          <a:lstStyle>
            <a:lvl1pPr marL="0" indent="0">
              <a:buNone/>
              <a:defRPr/>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fld id="{C1A98EB1-78A5-4488-8E85-0F16D814C8FE}" type="datetime1">
              <a:rPr lang="it-IT"/>
              <a:pPr lvl="0"/>
              <a:t>25/05/2016</a:t>
            </a:fld>
            <a:endParaRPr lang="it-IT"/>
          </a:p>
        </p:txBody>
      </p:sp>
      <p:sp>
        <p:nvSpPr>
          <p:cNvPr id="9" name="Footer Placeholder 4"/>
          <p:cNvSpPr txBox="1">
            <a:spLocks noGrp="1"/>
          </p:cNvSpPr>
          <p:nvPr>
            <p:ph type="ftr" sz="quarter" idx="9"/>
          </p:nvPr>
        </p:nvSpPr>
        <p:spPr/>
        <p:txBody>
          <a:bodyPr/>
          <a:lstStyle>
            <a:lvl1pPr>
              <a:defRPr/>
            </a:lvl1pPr>
          </a:lstStyle>
          <a:p>
            <a:pPr lvl="0"/>
            <a:endParaRPr lang="it-IT"/>
          </a:p>
        </p:txBody>
      </p:sp>
      <p:sp>
        <p:nvSpPr>
          <p:cNvPr id="10" name="Slide Number Placeholder 5"/>
          <p:cNvSpPr txBox="1">
            <a:spLocks noGrp="1"/>
          </p:cNvSpPr>
          <p:nvPr>
            <p:ph type="sldNum" sz="quarter" idx="8"/>
          </p:nvPr>
        </p:nvSpPr>
        <p:spPr/>
        <p:txBody>
          <a:bodyPr/>
          <a:lstStyle>
            <a:lvl1pPr>
              <a:defRPr/>
            </a:lvl1pPr>
          </a:lstStyle>
          <a:p>
            <a:pPr lvl="0"/>
            <a:fld id="{13F3C3A1-D9E9-4A6C-9B00-C325E49A31BD}" type="slidenum">
              <a:t>‹N›</a:t>
            </a:fld>
            <a:endParaRPr lang="it-IT"/>
          </a:p>
        </p:txBody>
      </p:sp>
    </p:spTree>
    <p:extLst>
      <p:ext uri="{BB962C8B-B14F-4D97-AF65-F5344CB8AC3E}">
        <p14:creationId xmlns:p14="http://schemas.microsoft.com/office/powerpoint/2010/main" val="3311416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609603"/>
            <a:ext cx="10131423" cy="2743200"/>
          </a:xfrm>
        </p:spPr>
        <p:txBody>
          <a:bodyPr/>
          <a:lstStyle>
            <a:lvl1pPr>
              <a:defRPr/>
            </a:lvl1pPr>
          </a:lstStyle>
          <a:p>
            <a:pPr lvl="0"/>
            <a:r>
              <a:rPr lang="it-IT"/>
              <a:t>Fare clic per modificare lo stile del titolo</a:t>
            </a:r>
            <a:endParaRPr lang="en-US"/>
          </a:p>
        </p:txBody>
      </p:sp>
      <p:sp>
        <p:nvSpPr>
          <p:cNvPr id="4" name="Text Placeholder 9"/>
          <p:cNvSpPr txBox="1">
            <a:spLocks noGrp="1"/>
          </p:cNvSpPr>
          <p:nvPr>
            <p:ph type="body" idx="4294967295"/>
          </p:nvPr>
        </p:nvSpPr>
        <p:spPr>
          <a:xfrm>
            <a:off x="685800" y="3505196"/>
            <a:ext cx="10131423" cy="838203"/>
          </a:xfrm>
        </p:spPr>
        <p:txBody>
          <a:bodyPr anchor="b"/>
          <a:lstStyle>
            <a:lvl1pPr marL="0">
              <a:buNone/>
              <a:defRPr sz="2800"/>
            </a:lvl1pPr>
          </a:lstStyle>
          <a:p>
            <a:pPr lvl="0"/>
            <a:r>
              <a:rPr lang="it-IT"/>
              <a:t>Modifica gli stili del testo dello schema</a:t>
            </a:r>
          </a:p>
        </p:txBody>
      </p:sp>
      <p:sp>
        <p:nvSpPr>
          <p:cNvPr id="5" name="Text Placeholder 2"/>
          <p:cNvSpPr txBox="1">
            <a:spLocks noGrp="1"/>
          </p:cNvSpPr>
          <p:nvPr>
            <p:ph type="body" idx="4294967295"/>
          </p:nvPr>
        </p:nvSpPr>
        <p:spPr>
          <a:xfrm>
            <a:off x="685800" y="4343400"/>
            <a:ext cx="10131423" cy="1447796"/>
          </a:xfrm>
        </p:spPr>
        <p:txBody>
          <a:bodyPr anchor="t"/>
          <a:lstStyle>
            <a:lvl1pPr marL="0" indent="0">
              <a:buNone/>
              <a:defRPr/>
            </a:lvl1pPr>
          </a:lstStyle>
          <a:p>
            <a:pPr lvl="0"/>
            <a:r>
              <a:rPr lang="it-IT"/>
              <a:t>Modifica gli stili del testo dello schema</a:t>
            </a:r>
          </a:p>
        </p:txBody>
      </p:sp>
      <p:sp>
        <p:nvSpPr>
          <p:cNvPr id="6" name="Date Placeholder 3"/>
          <p:cNvSpPr txBox="1">
            <a:spLocks noGrp="1"/>
          </p:cNvSpPr>
          <p:nvPr>
            <p:ph type="dt" sz="half" idx="7"/>
          </p:nvPr>
        </p:nvSpPr>
        <p:spPr/>
        <p:txBody>
          <a:bodyPr/>
          <a:lstStyle>
            <a:lvl1pPr>
              <a:defRPr/>
            </a:lvl1pPr>
          </a:lstStyle>
          <a:p>
            <a:pPr lvl="0"/>
            <a:fld id="{B5BA5265-8319-4EE6-9481-BA656A5F8C9B}" type="datetime1">
              <a:rPr lang="it-IT"/>
              <a:pPr lvl="0"/>
              <a:t>25/05/2016</a:t>
            </a:fld>
            <a:endParaRPr lang="it-IT"/>
          </a:p>
        </p:txBody>
      </p:sp>
      <p:sp>
        <p:nvSpPr>
          <p:cNvPr id="7" name="Footer Placeholder 4"/>
          <p:cNvSpPr txBox="1">
            <a:spLocks noGrp="1"/>
          </p:cNvSpPr>
          <p:nvPr>
            <p:ph type="ftr" sz="quarter" idx="9"/>
          </p:nvPr>
        </p:nvSpPr>
        <p:spPr/>
        <p:txBody>
          <a:bodyPr/>
          <a:lstStyle>
            <a:lvl1pPr>
              <a:defRPr/>
            </a:lvl1pPr>
          </a:lstStyle>
          <a:p>
            <a:pPr lvl="0"/>
            <a:endParaRPr lang="it-IT"/>
          </a:p>
        </p:txBody>
      </p:sp>
      <p:sp>
        <p:nvSpPr>
          <p:cNvPr id="8" name="Slide Number Placeholder 5"/>
          <p:cNvSpPr txBox="1">
            <a:spLocks noGrp="1"/>
          </p:cNvSpPr>
          <p:nvPr>
            <p:ph type="sldNum" sz="quarter" idx="8"/>
          </p:nvPr>
        </p:nvSpPr>
        <p:spPr/>
        <p:txBody>
          <a:bodyPr/>
          <a:lstStyle>
            <a:lvl1pPr>
              <a:defRPr/>
            </a:lvl1pPr>
          </a:lstStyle>
          <a:p>
            <a:pPr lvl="0"/>
            <a:fld id="{AE47AFE1-BBD7-4575-B618-DC34AEA5C98D}" type="slidenum">
              <a:t>‹N›</a:t>
            </a:fld>
            <a:endParaRPr lang="it-IT"/>
          </a:p>
        </p:txBody>
      </p:sp>
    </p:spTree>
    <p:extLst>
      <p:ext uri="{BB962C8B-B14F-4D97-AF65-F5344CB8AC3E}">
        <p14:creationId xmlns:p14="http://schemas.microsoft.com/office/powerpoint/2010/main" val="4283119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609603"/>
            <a:ext cx="10131423" cy="3124203"/>
          </a:xfrm>
        </p:spPr>
        <p:txBody>
          <a:bodyPr/>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343400"/>
            <a:ext cx="10131423" cy="1447796"/>
          </a:xfrm>
        </p:spPr>
        <p:txBody>
          <a:bodyPr/>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1AF070C2-C55F-464D-93B2-C4ED0F9F7EC2}" type="slidenum">
              <a:rPr/>
              <a:pPr lvl="0"/>
              <a:t>‹N›</a:t>
            </a:fld>
            <a:endParaRPr lang="it-IT"/>
          </a:p>
        </p:txBody>
      </p:sp>
    </p:spTree>
    <p:extLst>
      <p:ext uri="{BB962C8B-B14F-4D97-AF65-F5344CB8AC3E}">
        <p14:creationId xmlns:p14="http://schemas.microsoft.com/office/powerpoint/2010/main" val="3101615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735259F3-3BA3-4A61-98BC-FF52854141F2}" type="datetime1">
              <a:rPr lang="it-IT"/>
              <a:pPr lvl="0"/>
              <a:t>25/05/2016</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7E797D1C-0A21-4FDA-BD9F-B2A291A5DFE0}" type="slidenum">
              <a:t>‹N›</a:t>
            </a:fld>
            <a:endParaRPr lang="it-IT"/>
          </a:p>
        </p:txBody>
      </p:sp>
      <p:sp>
        <p:nvSpPr>
          <p:cNvPr id="7" name="Title 1"/>
          <p:cNvSpPr txBox="1">
            <a:spLocks noGrp="1"/>
          </p:cNvSpPr>
          <p:nvPr>
            <p:ph type="title"/>
          </p:nvPr>
        </p:nvSpPr>
        <p:spPr/>
        <p:txBody>
          <a:bodyPr/>
          <a:lstStyle>
            <a:lvl1pPr>
              <a:defRPr/>
            </a:lvl1pPr>
          </a:lstStyle>
          <a:p>
            <a:pPr lvl="0"/>
            <a:r>
              <a:rPr lang="it-IT"/>
              <a:t>Fare clic per modificare lo stile del titolo</a:t>
            </a:r>
            <a:endParaRPr lang="en-US"/>
          </a:p>
        </p:txBody>
      </p:sp>
    </p:spTree>
    <p:extLst>
      <p:ext uri="{BB962C8B-B14F-4D97-AF65-F5344CB8AC3E}">
        <p14:creationId xmlns:p14="http://schemas.microsoft.com/office/powerpoint/2010/main" val="423056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Vertical Title 1"/>
          <p:cNvSpPr txBox="1">
            <a:spLocks noGrp="1"/>
          </p:cNvSpPr>
          <p:nvPr>
            <p:ph type="title" orient="vert"/>
          </p:nvPr>
        </p:nvSpPr>
        <p:spPr>
          <a:xfrm>
            <a:off x="8658673" y="609603"/>
            <a:ext cx="2158550" cy="5181603"/>
          </a:xfrm>
        </p:spPr>
        <p:txBody>
          <a:bodyPr vert="eaVert"/>
          <a:lstStyle>
            <a:lvl1pPr>
              <a:defRPr/>
            </a:lvl1pPr>
          </a:lstStyle>
          <a:p>
            <a:pPr lvl="0"/>
            <a:r>
              <a:rPr lang="it-IT"/>
              <a:t>Fare clic per modificare lo stile del titolo</a:t>
            </a:r>
            <a:endParaRPr lang="en-US"/>
          </a:p>
        </p:txBody>
      </p:sp>
      <p:sp>
        <p:nvSpPr>
          <p:cNvPr id="4" name="Vertical Text Placeholder 2"/>
          <p:cNvSpPr txBox="1">
            <a:spLocks noGrp="1"/>
          </p:cNvSpPr>
          <p:nvPr>
            <p:ph type="body" orient="vert" idx="1"/>
          </p:nvPr>
        </p:nvSpPr>
        <p:spPr>
          <a:xfrm>
            <a:off x="685800" y="609603"/>
            <a:ext cx="7832119" cy="5181603"/>
          </a:xfrm>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fld id="{8A85F7E2-3543-4CCD-81BE-EDE38CBD5CB1}" type="datetime1">
              <a:rPr lang="it-IT"/>
              <a:pPr lvl="0"/>
              <a:t>25/05/2016</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BC0239B1-E6FC-405E-9430-83C885D1700D}" type="slidenum">
              <a:t>‹N›</a:t>
            </a:fld>
            <a:endParaRPr lang="it-IT"/>
          </a:p>
        </p:txBody>
      </p:sp>
    </p:spTree>
    <p:extLst>
      <p:ext uri="{BB962C8B-B14F-4D97-AF65-F5344CB8AC3E}">
        <p14:creationId xmlns:p14="http://schemas.microsoft.com/office/powerpoint/2010/main" val="551074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2" name="Picture 15"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extBox 14"/>
          <p:cNvSpPr txBox="1"/>
          <p:nvPr/>
        </p:nvSpPr>
        <p:spPr>
          <a:xfrm>
            <a:off x="10237869" y="2743200"/>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0"/>
          <p:cNvSpPr txBox="1"/>
          <p:nvPr/>
        </p:nvSpPr>
        <p:spPr>
          <a:xfrm>
            <a:off x="488271" y="82333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1097874" y="3352803"/>
            <a:ext cx="9339187" cy="381003"/>
          </a:xfrm>
        </p:spPr>
        <p:txBody>
          <a:bodyPr/>
          <a:lstStyle>
            <a:lvl1pPr marL="0" indent="0">
              <a:buNone/>
              <a:defRPr/>
            </a:lvl1pPr>
          </a:lstStyle>
          <a:p>
            <a:pPr lvl="0"/>
            <a:r>
              <a:rPr lang="it-IT"/>
              <a:t>Modifica gli stili del testo dello schema</a:t>
            </a:r>
          </a:p>
        </p:txBody>
      </p:sp>
      <p:sp>
        <p:nvSpPr>
          <p:cNvPr id="7" name="Text Placeholder 2"/>
          <p:cNvSpPr txBox="1">
            <a:spLocks noGrp="1"/>
          </p:cNvSpPr>
          <p:nvPr>
            <p:ph type="body" idx="4294967295"/>
          </p:nvPr>
        </p:nvSpPr>
        <p:spPr>
          <a:xfrm>
            <a:off x="687464" y="4343400"/>
            <a:ext cx="10152363" cy="1447796"/>
          </a:xfrm>
        </p:spPr>
        <p:txBody>
          <a:bodyPr/>
          <a:lstStyle>
            <a:lvl1pPr marL="0" indent="0">
              <a:buNone/>
              <a:defRPr sz="2000"/>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5C3F196C-36C3-4695-8D28-2BB904EEB4AD}" type="slidenum">
              <a:rPr/>
              <a:pPr lvl="0"/>
              <a:t>‹N›</a:t>
            </a:fld>
            <a:endParaRPr lang="it-IT"/>
          </a:p>
        </p:txBody>
      </p:sp>
    </p:spTree>
    <p:extLst>
      <p:ext uri="{BB962C8B-B14F-4D97-AF65-F5344CB8AC3E}">
        <p14:creationId xmlns:p14="http://schemas.microsoft.com/office/powerpoint/2010/main" val="286370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3308582"/>
            <a:ext cx="10131423" cy="1468800"/>
          </a:xfrm>
        </p:spPr>
        <p:txBody>
          <a:bodyPr anchor="b"/>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777383"/>
            <a:ext cx="10131423" cy="860395"/>
          </a:xfrm>
        </p:spPr>
        <p:txBody>
          <a:bodyPr anchor="t"/>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57C51F20-FD3B-4456-847D-B56FFDC0BA70}" type="slidenum">
              <a:rPr/>
              <a:pPr lvl="0"/>
              <a:t>‹N›</a:t>
            </a:fld>
            <a:endParaRPr lang="it-IT"/>
          </a:p>
        </p:txBody>
      </p:sp>
    </p:spTree>
    <p:extLst>
      <p:ext uri="{BB962C8B-B14F-4D97-AF65-F5344CB8AC3E}">
        <p14:creationId xmlns:p14="http://schemas.microsoft.com/office/powerpoint/2010/main" val="416959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2" name="Picture 10"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extBox 12"/>
          <p:cNvSpPr txBox="1"/>
          <p:nvPr/>
        </p:nvSpPr>
        <p:spPr>
          <a:xfrm>
            <a:off x="10237869" y="2743200"/>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3"/>
          <p:cNvSpPr txBox="1"/>
          <p:nvPr/>
        </p:nvSpPr>
        <p:spPr>
          <a:xfrm>
            <a:off x="488271" y="82333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685800" y="3886200"/>
            <a:ext cx="10135438" cy="888997"/>
          </a:xfrm>
        </p:spPr>
        <p:txBody>
          <a:bodyPr anchor="b"/>
          <a:lstStyle>
            <a:lvl1pPr marL="0">
              <a:buNone/>
              <a:defRPr sz="2400"/>
            </a:lvl1pPr>
          </a:lstStyle>
          <a:p>
            <a:pPr lvl="0"/>
            <a:r>
              <a:rPr lang="it-IT"/>
              <a:t>Modifica gli stili del testo dello schema</a:t>
            </a:r>
          </a:p>
        </p:txBody>
      </p:sp>
      <p:sp>
        <p:nvSpPr>
          <p:cNvPr id="7" name="Text Placeholder 2"/>
          <p:cNvSpPr txBox="1">
            <a:spLocks noGrp="1"/>
          </p:cNvSpPr>
          <p:nvPr>
            <p:ph type="body" idx="4294967295"/>
          </p:nvPr>
        </p:nvSpPr>
        <p:spPr>
          <a:xfrm>
            <a:off x="685800" y="4775197"/>
            <a:ext cx="10135438" cy="1015998"/>
          </a:xfrm>
        </p:spPr>
        <p:txBody>
          <a:bodyPr anchor="t"/>
          <a:lstStyle>
            <a:lvl1pPr marL="0" indent="0">
              <a:buNone/>
              <a:defRPr/>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92C54B26-01C2-4032-BF70-43F52BC5FAEE}" type="slidenum">
              <a:rPr/>
              <a:pPr lvl="0"/>
              <a:t>‹N›</a:t>
            </a:fld>
            <a:endParaRPr lang="it-IT"/>
          </a:p>
        </p:txBody>
      </p:sp>
    </p:spTree>
    <p:extLst>
      <p:ext uri="{BB962C8B-B14F-4D97-AF65-F5344CB8AC3E}">
        <p14:creationId xmlns:p14="http://schemas.microsoft.com/office/powerpoint/2010/main" val="159557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609603"/>
            <a:ext cx="10131423" cy="2743200"/>
          </a:xfrm>
        </p:spPr>
        <p:txBody>
          <a:bodyPr/>
          <a:lstStyle>
            <a:lvl1pPr>
              <a:defRPr/>
            </a:lvl1pPr>
          </a:lstStyle>
          <a:p>
            <a:pPr lvl="0"/>
            <a:r>
              <a:rPr lang="it-IT"/>
              <a:t>Fare clic per modificare lo stile del titolo</a:t>
            </a:r>
            <a:endParaRPr lang="en-US"/>
          </a:p>
        </p:txBody>
      </p:sp>
      <p:sp>
        <p:nvSpPr>
          <p:cNvPr id="4" name="Text Placeholder 9"/>
          <p:cNvSpPr txBox="1">
            <a:spLocks noGrp="1"/>
          </p:cNvSpPr>
          <p:nvPr>
            <p:ph type="body" idx="4294967295"/>
          </p:nvPr>
        </p:nvSpPr>
        <p:spPr>
          <a:xfrm>
            <a:off x="685800" y="3505196"/>
            <a:ext cx="10131423" cy="838203"/>
          </a:xfrm>
        </p:spPr>
        <p:txBody>
          <a:bodyPr anchor="b"/>
          <a:lstStyle>
            <a:lvl1pPr marL="0">
              <a:buNone/>
              <a:defRPr sz="2800"/>
            </a:lvl1pPr>
          </a:lstStyle>
          <a:p>
            <a:pPr lvl="0"/>
            <a:r>
              <a:rPr lang="it-IT"/>
              <a:t>Modifica gli stili del testo dello schema</a:t>
            </a:r>
          </a:p>
        </p:txBody>
      </p:sp>
      <p:sp>
        <p:nvSpPr>
          <p:cNvPr id="5" name="Text Placeholder 2"/>
          <p:cNvSpPr txBox="1">
            <a:spLocks noGrp="1"/>
          </p:cNvSpPr>
          <p:nvPr>
            <p:ph type="body" idx="4294967295"/>
          </p:nvPr>
        </p:nvSpPr>
        <p:spPr>
          <a:xfrm>
            <a:off x="685800" y="4343400"/>
            <a:ext cx="10131423" cy="1447796"/>
          </a:xfrm>
        </p:spPr>
        <p:txBody>
          <a:bodyPr anchor="t"/>
          <a:lstStyle>
            <a:lvl1pPr marL="0" indent="0">
              <a:buNone/>
              <a:defRPr/>
            </a:lvl1pPr>
          </a:lstStyle>
          <a:p>
            <a:pPr lvl="0"/>
            <a:r>
              <a:rPr lang="it-IT"/>
              <a:t>Modifica gli stili del testo dello schema</a:t>
            </a:r>
          </a:p>
        </p:txBody>
      </p:sp>
      <p:sp>
        <p:nvSpPr>
          <p:cNvPr id="6" name="Date Placeholder 3"/>
          <p:cNvSpPr txBox="1">
            <a:spLocks noGrp="1"/>
          </p:cNvSpPr>
          <p:nvPr>
            <p:ph type="dt" sz="half" idx="7"/>
          </p:nvPr>
        </p:nvSpPr>
        <p:spPr/>
        <p:txBody>
          <a:bodyPr/>
          <a:lstStyle>
            <a:lvl1pPr>
              <a:defRPr/>
            </a:lvl1pPr>
          </a:lstStyle>
          <a:p>
            <a:pPr lvl="0"/>
            <a:r>
              <a:rPr lang="it-IT"/>
              <a:t>22/05/2016</a:t>
            </a:r>
          </a:p>
        </p:txBody>
      </p:sp>
      <p:sp>
        <p:nvSpPr>
          <p:cNvPr id="7"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5"/>
          <p:cNvSpPr txBox="1">
            <a:spLocks noGrp="1"/>
          </p:cNvSpPr>
          <p:nvPr>
            <p:ph type="sldNum" sz="quarter" idx="8"/>
          </p:nvPr>
        </p:nvSpPr>
        <p:spPr/>
        <p:txBody>
          <a:bodyPr/>
          <a:lstStyle>
            <a:lvl1pPr>
              <a:defRPr/>
            </a:lvl1pPr>
          </a:lstStyle>
          <a:p>
            <a:pPr lvl="0"/>
            <a:fld id="{A1D82952-5854-464B-9748-6960C269E823}" type="slidenum">
              <a:rPr/>
              <a:pPr lvl="0"/>
              <a:t>‹N›</a:t>
            </a:fld>
            <a:endParaRPr lang="it-IT"/>
          </a:p>
        </p:txBody>
      </p:sp>
    </p:spTree>
    <p:extLst>
      <p:ext uri="{BB962C8B-B14F-4D97-AF65-F5344CB8AC3E}">
        <p14:creationId xmlns:p14="http://schemas.microsoft.com/office/powerpoint/2010/main" val="954274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C97E5C7B-3823-43F3-B386-B5CEE7BA42C7}" type="slidenum">
              <a:rPr/>
              <a:pPr lvl="0"/>
              <a:t>‹N›</a:t>
            </a:fld>
            <a:endParaRPr lang="it-IT"/>
          </a:p>
        </p:txBody>
      </p:sp>
      <p:sp>
        <p:nvSpPr>
          <p:cNvPr id="7" name="Title 1"/>
          <p:cNvSpPr txBox="1">
            <a:spLocks noGrp="1"/>
          </p:cNvSpPr>
          <p:nvPr>
            <p:ph type="title"/>
          </p:nvPr>
        </p:nvSpPr>
        <p:spPr/>
        <p:txBody>
          <a:bodyPr/>
          <a:lstStyle>
            <a:lvl1pPr>
              <a:defRPr/>
            </a:lvl1pPr>
          </a:lstStyle>
          <a:p>
            <a:pPr lvl="0"/>
            <a:r>
              <a:rPr lang="it-IT"/>
              <a:t>Fare clic per modificare lo stile del titolo</a:t>
            </a:r>
            <a:endParaRPr lang="en-US"/>
          </a:p>
        </p:txBody>
      </p:sp>
    </p:spTree>
    <p:extLst>
      <p:ext uri="{BB962C8B-B14F-4D97-AF65-F5344CB8AC3E}">
        <p14:creationId xmlns:p14="http://schemas.microsoft.com/office/powerpoint/2010/main" val="219887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Vertical Title 1"/>
          <p:cNvSpPr txBox="1">
            <a:spLocks noGrp="1"/>
          </p:cNvSpPr>
          <p:nvPr>
            <p:ph type="title" orient="vert"/>
          </p:nvPr>
        </p:nvSpPr>
        <p:spPr>
          <a:xfrm>
            <a:off x="8658673" y="609603"/>
            <a:ext cx="2158550" cy="5181603"/>
          </a:xfrm>
        </p:spPr>
        <p:txBody>
          <a:bodyPr vert="eaVert"/>
          <a:lstStyle>
            <a:lvl1pPr>
              <a:defRPr/>
            </a:lvl1pPr>
          </a:lstStyle>
          <a:p>
            <a:pPr lvl="0"/>
            <a:r>
              <a:rPr lang="it-IT"/>
              <a:t>Fare clic per modificare lo stile del titolo</a:t>
            </a:r>
            <a:endParaRPr lang="en-US"/>
          </a:p>
        </p:txBody>
      </p:sp>
      <p:sp>
        <p:nvSpPr>
          <p:cNvPr id="4" name="Vertical Text Placeholder 2"/>
          <p:cNvSpPr txBox="1">
            <a:spLocks noGrp="1"/>
          </p:cNvSpPr>
          <p:nvPr>
            <p:ph type="body" orient="vert" idx="1"/>
          </p:nvPr>
        </p:nvSpPr>
        <p:spPr>
          <a:xfrm>
            <a:off x="685800" y="609603"/>
            <a:ext cx="7832119" cy="5181603"/>
          </a:xfrm>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F96A775B-EDFE-490D-BA09-2F0D0D09B417}" type="slidenum">
              <a:rPr/>
              <a:pPr lvl="0"/>
              <a:t>‹N›</a:t>
            </a:fld>
            <a:endParaRPr lang="it-IT"/>
          </a:p>
        </p:txBody>
      </p:sp>
    </p:spTree>
    <p:extLst>
      <p:ext uri="{BB962C8B-B14F-4D97-AF65-F5344CB8AC3E}">
        <p14:creationId xmlns:p14="http://schemas.microsoft.com/office/powerpoint/2010/main" val="223850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descr="Celestia-R1---OverlayTitleHD.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0" y="0"/>
            <a:ext cx="12188823" cy="6856216"/>
          </a:xfrm>
          <a:prstGeom prst="rect">
            <a:avLst/>
          </a:prstGeom>
          <a:noFill/>
          <a:ln cap="rnd">
            <a:noFill/>
          </a:ln>
        </p:spPr>
      </p:pic>
      <p:sp>
        <p:nvSpPr>
          <p:cNvPr id="3" name="Title 1"/>
          <p:cNvSpPr txBox="1">
            <a:spLocks noGrp="1"/>
          </p:cNvSpPr>
          <p:nvPr>
            <p:ph type="ctrTitle"/>
          </p:nvPr>
        </p:nvSpPr>
        <p:spPr>
          <a:xfrm>
            <a:off x="3962396" y="1964268"/>
            <a:ext cx="7197727" cy="2421468"/>
          </a:xfrm>
        </p:spPr>
        <p:txBody>
          <a:bodyPr anchor="b"/>
          <a:lstStyle>
            <a:lvl1pPr algn="r">
              <a:defRPr sz="4800"/>
            </a:lvl1pPr>
          </a:lstStyle>
          <a:p>
            <a:pPr lvl="0"/>
            <a:r>
              <a:rPr lang="it-IT"/>
              <a:t>Fare clic per modificare lo stile del titolo</a:t>
            </a:r>
            <a:endParaRPr lang="en-US"/>
          </a:p>
        </p:txBody>
      </p:sp>
      <p:sp>
        <p:nvSpPr>
          <p:cNvPr id="4" name="Subtitle 2"/>
          <p:cNvSpPr txBox="1">
            <a:spLocks noGrp="1"/>
          </p:cNvSpPr>
          <p:nvPr>
            <p:ph type="subTitle" idx="1"/>
          </p:nvPr>
        </p:nvSpPr>
        <p:spPr>
          <a:xfrm>
            <a:off x="3962396" y="4385727"/>
            <a:ext cx="7197727" cy="1405469"/>
          </a:xfrm>
        </p:spPr>
        <p:txBody>
          <a:bodyPr anchor="t"/>
          <a:lstStyle>
            <a:lvl1pPr marL="0" indent="0" algn="r">
              <a:buNone/>
              <a:defRPr cap="all"/>
            </a:lvl1pPr>
          </a:lstStyle>
          <a:p>
            <a:pPr lvl="0"/>
            <a:r>
              <a:rPr lang="it-IT"/>
              <a:t>Fare clic per modificare lo stile del sottotitolo dello schema</a:t>
            </a:r>
            <a:endParaRPr lang="en-US"/>
          </a:p>
        </p:txBody>
      </p:sp>
      <p:sp>
        <p:nvSpPr>
          <p:cNvPr id="5" name="Date Placeholder 3"/>
          <p:cNvSpPr txBox="1">
            <a:spLocks noGrp="1"/>
          </p:cNvSpPr>
          <p:nvPr>
            <p:ph type="dt" sz="half" idx="7"/>
          </p:nvPr>
        </p:nvSpPr>
        <p:spPr>
          <a:xfrm>
            <a:off x="8932554" y="5870576"/>
            <a:ext cx="1600200" cy="377820"/>
          </a:xfrm>
        </p:spPr>
        <p:txBody>
          <a:bodyPr/>
          <a:lstStyle>
            <a:lvl1pPr>
              <a:defRPr/>
            </a:lvl1pPr>
          </a:lstStyle>
          <a:p>
            <a:pPr lvl="0"/>
            <a:r>
              <a:rPr lang="it-IT"/>
              <a:t>22/05/2016</a:t>
            </a:r>
          </a:p>
        </p:txBody>
      </p:sp>
      <p:sp>
        <p:nvSpPr>
          <p:cNvPr id="6" name="Footer Placeholder 4"/>
          <p:cNvSpPr txBox="1">
            <a:spLocks noGrp="1"/>
          </p:cNvSpPr>
          <p:nvPr>
            <p:ph type="ftr" sz="quarter" idx="9"/>
          </p:nvPr>
        </p:nvSpPr>
        <p:spPr>
          <a:xfrm>
            <a:off x="3962396" y="5870576"/>
            <a:ext cx="4893960" cy="377820"/>
          </a:xfrm>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a:xfrm>
            <a:off x="10608960" y="5870576"/>
            <a:ext cx="551163" cy="377820"/>
          </a:xfrm>
        </p:spPr>
        <p:txBody>
          <a:bodyPr/>
          <a:lstStyle>
            <a:lvl1pPr>
              <a:defRPr/>
            </a:lvl1pPr>
          </a:lstStyle>
          <a:p>
            <a:pPr lvl="0"/>
            <a:fld id="{C104E6FD-BBD7-4226-A7FA-1468181FB96E}" type="slidenum">
              <a:rPr/>
              <a:pPr lvl="0"/>
              <a:t>‹N›</a:t>
            </a:fld>
            <a:endParaRPr lang="it-IT"/>
          </a:p>
        </p:txBody>
      </p:sp>
    </p:spTree>
    <p:extLst>
      <p:ext uri="{BB962C8B-B14F-4D97-AF65-F5344CB8AC3E}">
        <p14:creationId xmlns:p14="http://schemas.microsoft.com/office/powerpoint/2010/main" val="14211414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F309BE84-5E32-460E-B411-AFD0930BE0F2}" type="slidenum">
              <a:rPr/>
              <a:pPr lvl="0"/>
              <a:t>‹N›</a:t>
            </a:fld>
            <a:endParaRPr lang="it-IT"/>
          </a:p>
        </p:txBody>
      </p:sp>
    </p:spTree>
    <p:extLst>
      <p:ext uri="{BB962C8B-B14F-4D97-AF65-F5344CB8AC3E}">
        <p14:creationId xmlns:p14="http://schemas.microsoft.com/office/powerpoint/2010/main" val="13694586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1A1542CC-4C5D-4ADC-A7E5-A26595978E44}" type="slidenum">
              <a:rPr/>
              <a:pPr lvl="0"/>
              <a:t>‹N›</a:t>
            </a:fld>
            <a:endParaRPr lang="it-IT"/>
          </a:p>
        </p:txBody>
      </p:sp>
    </p:spTree>
    <p:extLst>
      <p:ext uri="{BB962C8B-B14F-4D97-AF65-F5344CB8AC3E}">
        <p14:creationId xmlns:p14="http://schemas.microsoft.com/office/powerpoint/2010/main" val="10483013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3308582"/>
            <a:ext cx="10131423" cy="1468800"/>
          </a:xfrm>
        </p:spPr>
        <p:txBody>
          <a:bodyPr anchor="b"/>
          <a:lstStyle>
            <a:lvl1pPr>
              <a:defRPr sz="4000"/>
            </a:lvl1pPr>
          </a:lstStyle>
          <a:p>
            <a:pPr lvl="0"/>
            <a:r>
              <a:rPr lang="it-IT"/>
              <a:t>Fare clic per modificare lo stile del titolo</a:t>
            </a:r>
            <a:endParaRPr lang="en-US"/>
          </a:p>
        </p:txBody>
      </p:sp>
      <p:sp>
        <p:nvSpPr>
          <p:cNvPr id="4" name="Text Placeholder 2"/>
          <p:cNvSpPr txBox="1">
            <a:spLocks noGrp="1"/>
          </p:cNvSpPr>
          <p:nvPr>
            <p:ph type="body" idx="1"/>
          </p:nvPr>
        </p:nvSpPr>
        <p:spPr>
          <a:xfrm>
            <a:off x="685800" y="4777383"/>
            <a:ext cx="10131423" cy="860395"/>
          </a:xfrm>
        </p:spPr>
        <p:txBody>
          <a:bodyPr anchor="t"/>
          <a:lstStyle>
            <a:lvl1pPr marL="0" indent="0">
              <a:buNone/>
              <a:defRPr sz="2000" cap="all"/>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3069A494-1BB7-4EDE-89DA-EE72B0F34E32}" type="slidenum">
              <a:rPr/>
              <a:pPr lvl="0"/>
              <a:t>‹N›</a:t>
            </a:fld>
            <a:endParaRPr lang="it-IT"/>
          </a:p>
        </p:txBody>
      </p:sp>
    </p:spTree>
    <p:extLst>
      <p:ext uri="{BB962C8B-B14F-4D97-AF65-F5344CB8AC3E}">
        <p14:creationId xmlns:p14="http://schemas.microsoft.com/office/powerpoint/2010/main" val="391662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a:xfrm>
            <a:off x="685800"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Content Placeholder 3"/>
          <p:cNvSpPr txBox="1">
            <a:spLocks noGrp="1"/>
          </p:cNvSpPr>
          <p:nvPr>
            <p:ph idx="2"/>
          </p:nvPr>
        </p:nvSpPr>
        <p:spPr>
          <a:xfrm>
            <a:off x="5821893"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B2E441E9-77A1-4ED3-943E-AA02D8733DDC}" type="slidenum">
              <a:rPr/>
              <a:pPr lvl="0"/>
              <a:t>‹N›</a:t>
            </a:fld>
            <a:endParaRPr lang="it-IT"/>
          </a:p>
        </p:txBody>
      </p:sp>
    </p:spTree>
    <p:extLst>
      <p:ext uri="{BB962C8B-B14F-4D97-AF65-F5344CB8AC3E}">
        <p14:creationId xmlns:p14="http://schemas.microsoft.com/office/powerpoint/2010/main" val="26625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973671" y="2218270"/>
            <a:ext cx="4709050" cy="576264"/>
          </a:xfrm>
        </p:spPr>
        <p:txBody>
          <a:bodyPr anchor="b">
            <a:noAutofit/>
          </a:bodyPr>
          <a:lstStyle>
            <a:lvl1pPr marL="0" indent="0">
              <a:buNone/>
              <a:defRPr lang="en-US" sz="2800"/>
            </a:lvl1pPr>
          </a:lstStyle>
          <a:p>
            <a:pPr lvl="0"/>
            <a:r>
              <a:rPr lang="en-US"/>
              <a:t>CLICK TO EDIT MASTER TEXT STYLES</a:t>
            </a:r>
          </a:p>
        </p:txBody>
      </p:sp>
      <p:sp>
        <p:nvSpPr>
          <p:cNvPr id="4" name="Content Placeholder 3"/>
          <p:cNvSpPr txBox="1">
            <a:spLocks noGrp="1"/>
          </p:cNvSpPr>
          <p:nvPr>
            <p:ph idx="2"/>
          </p:nvPr>
        </p:nvSpPr>
        <p:spPr>
          <a:xfrm>
            <a:off x="685800" y="2870201"/>
            <a:ext cx="4996921"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6096003" y="2226737"/>
            <a:ext cx="4722811" cy="576264"/>
          </a:xfrm>
        </p:spPr>
        <p:txBody>
          <a:bodyPr anchor="b">
            <a:noAutofit/>
          </a:bodyPr>
          <a:lstStyle>
            <a:lvl1pPr marL="0" indent="0">
              <a:buNone/>
              <a:defRPr lang="en-US" sz="2800"/>
            </a:lvl1pPr>
          </a:lstStyle>
          <a:p>
            <a:pPr lvl="0"/>
            <a:r>
              <a:rPr lang="en-US"/>
              <a:t>CLICK TO EDIT MASTER TEXT STYLES</a:t>
            </a:r>
          </a:p>
        </p:txBody>
      </p:sp>
      <p:sp>
        <p:nvSpPr>
          <p:cNvPr id="6" name="Content Placeholder 5"/>
          <p:cNvSpPr txBox="1">
            <a:spLocks noGrp="1"/>
          </p:cNvSpPr>
          <p:nvPr>
            <p:ph idx="4"/>
          </p:nvPr>
        </p:nvSpPr>
        <p:spPr>
          <a:xfrm>
            <a:off x="5823484" y="2870201"/>
            <a:ext cx="4995330"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r>
              <a:rPr lang="it-IT"/>
              <a:t>22/05/2016</a:t>
            </a:r>
          </a:p>
        </p:txBody>
      </p:sp>
      <p:sp>
        <p:nvSpPr>
          <p:cNvPr id="8"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9" name="Slide Number Placeholder 8"/>
          <p:cNvSpPr txBox="1">
            <a:spLocks noGrp="1"/>
          </p:cNvSpPr>
          <p:nvPr>
            <p:ph type="sldNum" sz="quarter" idx="8"/>
          </p:nvPr>
        </p:nvSpPr>
        <p:spPr/>
        <p:txBody>
          <a:bodyPr/>
          <a:lstStyle>
            <a:lvl1pPr>
              <a:defRPr/>
            </a:lvl1pPr>
          </a:lstStyle>
          <a:p>
            <a:pPr lvl="0"/>
            <a:fld id="{E5FBC3DC-8CA9-4BBF-AA66-77FE61007BF9}" type="slidenum">
              <a:rPr/>
              <a:pPr lvl="0"/>
              <a:t>‹N›</a:t>
            </a:fld>
            <a:endParaRPr lang="it-IT"/>
          </a:p>
        </p:txBody>
      </p:sp>
    </p:spTree>
    <p:extLst>
      <p:ext uri="{BB962C8B-B14F-4D97-AF65-F5344CB8AC3E}">
        <p14:creationId xmlns:p14="http://schemas.microsoft.com/office/powerpoint/2010/main" val="396012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2" name="Picture 5"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Date Placeholder 2"/>
          <p:cNvSpPr txBox="1">
            <a:spLocks noGrp="1"/>
          </p:cNvSpPr>
          <p:nvPr>
            <p:ph type="dt" sz="half" idx="7"/>
          </p:nvPr>
        </p:nvSpPr>
        <p:spPr/>
        <p:txBody>
          <a:bodyPr/>
          <a:lstStyle>
            <a:lvl1pPr>
              <a:defRPr/>
            </a:lvl1pPr>
          </a:lstStyle>
          <a:p>
            <a:pPr lvl="0"/>
            <a:r>
              <a:rPr lang="it-IT"/>
              <a:t>22/05/2016</a:t>
            </a:r>
          </a:p>
        </p:txBody>
      </p:sp>
      <p:sp>
        <p:nvSpPr>
          <p:cNvPr id="5"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4"/>
          <p:cNvSpPr txBox="1">
            <a:spLocks noGrp="1"/>
          </p:cNvSpPr>
          <p:nvPr>
            <p:ph type="sldNum" sz="quarter" idx="8"/>
          </p:nvPr>
        </p:nvSpPr>
        <p:spPr/>
        <p:txBody>
          <a:bodyPr/>
          <a:lstStyle>
            <a:lvl1pPr>
              <a:defRPr/>
            </a:lvl1pPr>
          </a:lstStyle>
          <a:p>
            <a:pPr lvl="0"/>
            <a:fld id="{7DCB40F5-AA12-4C1F-B99A-7230441DDE37}" type="slidenum">
              <a:rPr/>
              <a:pPr lvl="0"/>
              <a:t>‹N›</a:t>
            </a:fld>
            <a:endParaRPr lang="it-IT"/>
          </a:p>
        </p:txBody>
      </p:sp>
    </p:spTree>
    <p:extLst>
      <p:ext uri="{BB962C8B-B14F-4D97-AF65-F5344CB8AC3E}">
        <p14:creationId xmlns:p14="http://schemas.microsoft.com/office/powerpoint/2010/main" val="319240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4"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Date Placeholder 1"/>
          <p:cNvSpPr txBox="1">
            <a:spLocks noGrp="1"/>
          </p:cNvSpPr>
          <p:nvPr>
            <p:ph type="dt" sz="half" idx="7"/>
          </p:nvPr>
        </p:nvSpPr>
        <p:spPr/>
        <p:txBody>
          <a:bodyPr/>
          <a:lstStyle>
            <a:lvl1pPr>
              <a:defRPr/>
            </a:lvl1pPr>
          </a:lstStyle>
          <a:p>
            <a:pPr lvl="0"/>
            <a:r>
              <a:rPr lang="it-IT"/>
              <a:t>22/05/2016</a:t>
            </a:r>
          </a:p>
        </p:txBody>
      </p:sp>
      <p:sp>
        <p:nvSpPr>
          <p:cNvPr id="4"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5" name="Slide Number Placeholder 3"/>
          <p:cNvSpPr txBox="1">
            <a:spLocks noGrp="1"/>
          </p:cNvSpPr>
          <p:nvPr>
            <p:ph type="sldNum" sz="quarter" idx="8"/>
          </p:nvPr>
        </p:nvSpPr>
        <p:spPr/>
        <p:txBody>
          <a:bodyPr/>
          <a:lstStyle>
            <a:lvl1pPr>
              <a:defRPr/>
            </a:lvl1pPr>
          </a:lstStyle>
          <a:p>
            <a:pPr lvl="0"/>
            <a:fld id="{C3B52B0A-5A96-4E72-A6FA-3DAA42949482}" type="slidenum">
              <a:rPr/>
              <a:pPr lvl="0"/>
              <a:t>‹N›</a:t>
            </a:fld>
            <a:endParaRPr lang="it-IT"/>
          </a:p>
        </p:txBody>
      </p:sp>
    </p:spTree>
    <p:extLst>
      <p:ext uri="{BB962C8B-B14F-4D97-AF65-F5344CB8AC3E}">
        <p14:creationId xmlns:p14="http://schemas.microsoft.com/office/powerpoint/2010/main" val="2853698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2074334"/>
            <a:ext cx="3680880" cy="1371600"/>
          </a:xfrm>
        </p:spPr>
        <p:txBody>
          <a:bodyPr anchor="b"/>
          <a:lstStyle>
            <a:lvl1pPr>
              <a:defRPr sz="2400"/>
            </a:lvl1pPr>
          </a:lstStyle>
          <a:p>
            <a:pPr lvl="0"/>
            <a:r>
              <a:rPr lang="it-IT"/>
              <a:t>Fare clic per modificare lo stile del titolo</a:t>
            </a:r>
            <a:endParaRPr lang="en-US"/>
          </a:p>
        </p:txBody>
      </p:sp>
      <p:sp>
        <p:nvSpPr>
          <p:cNvPr id="4" name="Content Placeholder 2"/>
          <p:cNvSpPr txBox="1">
            <a:spLocks noGrp="1"/>
          </p:cNvSpPr>
          <p:nvPr>
            <p:ph idx="1"/>
          </p:nvPr>
        </p:nvSpPr>
        <p:spPr>
          <a:xfrm>
            <a:off x="4648196" y="609603"/>
            <a:ext cx="6169027" cy="518160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3"/>
          <p:cNvSpPr txBox="1">
            <a:spLocks noGrp="1"/>
          </p:cNvSpPr>
          <p:nvPr>
            <p:ph type="body" idx="2"/>
          </p:nvPr>
        </p:nvSpPr>
        <p:spPr>
          <a:xfrm>
            <a:off x="685800" y="3445934"/>
            <a:ext cx="3680880" cy="1828800"/>
          </a:xfrm>
        </p:spPr>
        <p:txBody>
          <a:bodyPr anchor="t"/>
          <a:lstStyle>
            <a:lvl1pPr marL="0" indent="0">
              <a:buNone/>
              <a:defRPr sz="16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01A438E6-9C8E-45B6-B0BB-587A583CCB88}" type="slidenum">
              <a:rPr/>
              <a:pPr lvl="0"/>
              <a:t>‹N›</a:t>
            </a:fld>
            <a:endParaRPr lang="it-IT"/>
          </a:p>
        </p:txBody>
      </p:sp>
    </p:spTree>
    <p:extLst>
      <p:ext uri="{BB962C8B-B14F-4D97-AF65-F5344CB8AC3E}">
        <p14:creationId xmlns:p14="http://schemas.microsoft.com/office/powerpoint/2010/main" val="1114966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1600200"/>
            <a:ext cx="6164656" cy="1371600"/>
          </a:xfrm>
        </p:spPr>
        <p:txBody>
          <a:bodyPr anchor="b"/>
          <a:lstStyle>
            <a:lvl1pPr>
              <a:defRPr sz="2800"/>
            </a:lvl1pPr>
          </a:lstStyle>
          <a:p>
            <a:pPr lvl="0"/>
            <a:r>
              <a:rPr lang="it-IT"/>
              <a:t>Fare clic per modificare lo stile del titolo</a:t>
            </a:r>
            <a:endParaRPr lang="en-US"/>
          </a:p>
        </p:txBody>
      </p:sp>
      <p:sp>
        <p:nvSpPr>
          <p:cNvPr id="4" name="Picture Placeholder 2"/>
          <p:cNvSpPr txBox="1">
            <a:spLocks noGrp="1"/>
          </p:cNvSpPr>
          <p:nvPr>
            <p:ph type="pic" idx="1"/>
          </p:nvPr>
        </p:nvSpPr>
        <p:spPr>
          <a:xfrm>
            <a:off x="7536256" y="914400"/>
            <a:ext cx="3280976" cy="4572000"/>
          </a:xfrm>
          <a:ln w="50804" cap="sq">
            <a:solidFill>
              <a:srgbClr val="FFFFFF"/>
            </a:solidFill>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2"/>
          </p:nvPr>
        </p:nvSpPr>
        <p:spPr>
          <a:xfrm>
            <a:off x="685800" y="2971800"/>
            <a:ext cx="6164656" cy="1828800"/>
          </a:xfrm>
        </p:spPr>
        <p:txBody>
          <a:bodyPr anchor="t"/>
          <a:lstStyle>
            <a:lvl1pPr marL="0" indent="0">
              <a:buNone/>
              <a:defRPr/>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A391FBA2-B5FF-4F65-91D5-ACF6D164E892}" type="slidenum">
              <a:rPr/>
              <a:pPr lvl="0"/>
              <a:t>‹N›</a:t>
            </a:fld>
            <a:endParaRPr lang="it-IT"/>
          </a:p>
        </p:txBody>
      </p:sp>
    </p:spTree>
    <p:extLst>
      <p:ext uri="{BB962C8B-B14F-4D97-AF65-F5344CB8AC3E}">
        <p14:creationId xmlns:p14="http://schemas.microsoft.com/office/powerpoint/2010/main" val="831482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4732861"/>
            <a:ext cx="10131423" cy="566735"/>
          </a:xfrm>
        </p:spPr>
        <p:txBody>
          <a:bodyPr anchor="b"/>
          <a:lstStyle>
            <a:lvl1pPr>
              <a:defRPr sz="2400"/>
            </a:lvl1pPr>
          </a:lstStyle>
          <a:p>
            <a:pPr lvl="0"/>
            <a:r>
              <a:rPr lang="it-IT"/>
              <a:t>Fare clic per modificare lo stile del titolo</a:t>
            </a:r>
            <a:endParaRPr lang="en-US"/>
          </a:p>
        </p:txBody>
      </p:sp>
      <p:sp>
        <p:nvSpPr>
          <p:cNvPr id="4" name="Picture Placeholder 2"/>
          <p:cNvSpPr txBox="1">
            <a:spLocks noGrp="1"/>
          </p:cNvSpPr>
          <p:nvPr>
            <p:ph type="pic" idx="4294967295"/>
          </p:nvPr>
        </p:nvSpPr>
        <p:spPr>
          <a:xfrm>
            <a:off x="1371600" y="932111"/>
            <a:ext cx="8759823" cy="3164976"/>
          </a:xfrm>
          <a:ln w="50804" cap="sq">
            <a:solidFill>
              <a:srgbClr val="FFFFFF"/>
            </a:solidFill>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4294967295"/>
          </p:nvPr>
        </p:nvSpPr>
        <p:spPr>
          <a:xfrm>
            <a:off x="685800" y="5299606"/>
            <a:ext cx="10131423" cy="493711"/>
          </a:xfrm>
        </p:spPr>
        <p:txBody>
          <a:bodyPr anchor="t"/>
          <a:lstStyle>
            <a:lvl1pPr marL="0" indent="0">
              <a:buNone/>
              <a:defRPr sz="14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D3623B09-FB66-482C-9727-1634AE4B02BE}" type="slidenum">
              <a:rPr/>
              <a:pPr lvl="0"/>
              <a:t>‹N›</a:t>
            </a:fld>
            <a:endParaRPr lang="it-IT"/>
          </a:p>
        </p:txBody>
      </p:sp>
    </p:spTree>
    <p:extLst>
      <p:ext uri="{BB962C8B-B14F-4D97-AF65-F5344CB8AC3E}">
        <p14:creationId xmlns:p14="http://schemas.microsoft.com/office/powerpoint/2010/main" val="116210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609603"/>
            <a:ext cx="10131423" cy="3124203"/>
          </a:xfrm>
        </p:spPr>
        <p:txBody>
          <a:bodyPr/>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343400"/>
            <a:ext cx="10131423" cy="1447796"/>
          </a:xfrm>
        </p:spPr>
        <p:txBody>
          <a:bodyPr/>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03356DB8-944F-4A82-ADD7-5F43EC163CEB}" type="slidenum">
              <a:rPr/>
              <a:pPr lvl="0"/>
              <a:t>‹N›</a:t>
            </a:fld>
            <a:endParaRPr lang="it-IT"/>
          </a:p>
        </p:txBody>
      </p:sp>
    </p:spTree>
    <p:extLst>
      <p:ext uri="{BB962C8B-B14F-4D97-AF65-F5344CB8AC3E}">
        <p14:creationId xmlns:p14="http://schemas.microsoft.com/office/powerpoint/2010/main" val="1381297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2" name="Picture 10"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extBox 12"/>
          <p:cNvSpPr txBox="1"/>
          <p:nvPr/>
        </p:nvSpPr>
        <p:spPr>
          <a:xfrm>
            <a:off x="10237869" y="2743200"/>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3"/>
          <p:cNvSpPr txBox="1"/>
          <p:nvPr/>
        </p:nvSpPr>
        <p:spPr>
          <a:xfrm>
            <a:off x="488271" y="82333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1097874" y="3352803"/>
            <a:ext cx="9339187" cy="381003"/>
          </a:xfrm>
        </p:spPr>
        <p:txBody>
          <a:bodyPr/>
          <a:lstStyle>
            <a:lvl1pPr marL="0" indent="0">
              <a:buNone/>
              <a:defRPr/>
            </a:lvl1pPr>
          </a:lstStyle>
          <a:p>
            <a:pPr lvl="0"/>
            <a:r>
              <a:rPr lang="it-IT"/>
              <a:t>Modifica gli stili del testo dello schema</a:t>
            </a:r>
          </a:p>
        </p:txBody>
      </p:sp>
      <p:sp>
        <p:nvSpPr>
          <p:cNvPr id="7" name="Text Placeholder 2"/>
          <p:cNvSpPr txBox="1">
            <a:spLocks noGrp="1"/>
          </p:cNvSpPr>
          <p:nvPr>
            <p:ph type="body" idx="4294967295"/>
          </p:nvPr>
        </p:nvSpPr>
        <p:spPr>
          <a:xfrm>
            <a:off x="687464" y="4343400"/>
            <a:ext cx="10152363" cy="1447796"/>
          </a:xfrm>
        </p:spPr>
        <p:txBody>
          <a:bodyPr/>
          <a:lstStyle>
            <a:lvl1pPr marL="0" indent="0">
              <a:buNone/>
              <a:defRPr sz="2000"/>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14D400C2-5EEB-4FF6-B9C5-ADD2E4369975}" type="slidenum">
              <a:rPr/>
              <a:pPr lvl="0"/>
              <a:t>‹N›</a:t>
            </a:fld>
            <a:endParaRPr lang="it-IT"/>
          </a:p>
        </p:txBody>
      </p:sp>
    </p:spTree>
    <p:extLst>
      <p:ext uri="{BB962C8B-B14F-4D97-AF65-F5344CB8AC3E}">
        <p14:creationId xmlns:p14="http://schemas.microsoft.com/office/powerpoint/2010/main" val="21499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3308582"/>
            <a:ext cx="10131423" cy="1468800"/>
          </a:xfrm>
        </p:spPr>
        <p:txBody>
          <a:bodyPr anchor="b"/>
          <a:lstStyle>
            <a:lvl1pPr>
              <a:defRPr sz="4000"/>
            </a:lvl1pPr>
          </a:lstStyle>
          <a:p>
            <a:pPr lvl="0"/>
            <a:r>
              <a:rPr lang="it-IT"/>
              <a:t>Fare clic per modificare lo stile del titolo</a:t>
            </a:r>
            <a:endParaRPr lang="en-US"/>
          </a:p>
        </p:txBody>
      </p:sp>
      <p:sp>
        <p:nvSpPr>
          <p:cNvPr id="4" name="Text Placeholder 2"/>
          <p:cNvSpPr txBox="1">
            <a:spLocks noGrp="1"/>
          </p:cNvSpPr>
          <p:nvPr>
            <p:ph type="body" idx="1"/>
          </p:nvPr>
        </p:nvSpPr>
        <p:spPr>
          <a:xfrm>
            <a:off x="685800" y="4777383"/>
            <a:ext cx="10131423" cy="860395"/>
          </a:xfrm>
        </p:spPr>
        <p:txBody>
          <a:bodyPr anchor="t"/>
          <a:lstStyle>
            <a:lvl1pPr marL="0" indent="0">
              <a:buNone/>
              <a:defRPr sz="2000" cap="all"/>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FC40FA72-8E81-4DA9-993D-1176264562F3}" type="slidenum">
              <a:rPr/>
              <a:pPr lvl="0"/>
              <a:t>‹N›</a:t>
            </a:fld>
            <a:endParaRPr lang="it-IT"/>
          </a:p>
        </p:txBody>
      </p:sp>
    </p:spTree>
    <p:extLst>
      <p:ext uri="{BB962C8B-B14F-4D97-AF65-F5344CB8AC3E}">
        <p14:creationId xmlns:p14="http://schemas.microsoft.com/office/powerpoint/2010/main" val="14341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3308582"/>
            <a:ext cx="10131423" cy="1468800"/>
          </a:xfrm>
        </p:spPr>
        <p:txBody>
          <a:bodyPr anchor="b"/>
          <a:lstStyle>
            <a:lvl1pPr>
              <a:defRPr sz="3200" cap="none"/>
            </a:lvl1pPr>
          </a:lstStyle>
          <a:p>
            <a:pPr lvl="0"/>
            <a:r>
              <a:rPr lang="it-IT"/>
              <a:t>Fare clic per modificare lo stile del titolo</a:t>
            </a:r>
            <a:endParaRPr lang="en-US"/>
          </a:p>
        </p:txBody>
      </p:sp>
      <p:sp>
        <p:nvSpPr>
          <p:cNvPr id="4" name="Text Placeholder 2"/>
          <p:cNvSpPr txBox="1">
            <a:spLocks noGrp="1"/>
          </p:cNvSpPr>
          <p:nvPr>
            <p:ph type="body" idx="4294967295"/>
          </p:nvPr>
        </p:nvSpPr>
        <p:spPr>
          <a:xfrm>
            <a:off x="685800" y="4777383"/>
            <a:ext cx="10131423" cy="860395"/>
          </a:xfrm>
        </p:spPr>
        <p:txBody>
          <a:bodyPr anchor="t"/>
          <a:lstStyle>
            <a:lvl1pPr marL="0" indent="0">
              <a:buNone/>
              <a:defRPr sz="20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D6CD76F2-4CB1-429E-9889-B7FE130063E2}" type="slidenum">
              <a:rPr/>
              <a:pPr lvl="0"/>
              <a:t>‹N›</a:t>
            </a:fld>
            <a:endParaRPr lang="it-IT"/>
          </a:p>
        </p:txBody>
      </p:sp>
    </p:spTree>
    <p:extLst>
      <p:ext uri="{BB962C8B-B14F-4D97-AF65-F5344CB8AC3E}">
        <p14:creationId xmlns:p14="http://schemas.microsoft.com/office/powerpoint/2010/main" val="3145647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2" name="Picture 10"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extBox 12"/>
          <p:cNvSpPr txBox="1"/>
          <p:nvPr/>
        </p:nvSpPr>
        <p:spPr>
          <a:xfrm>
            <a:off x="10237869" y="2743200"/>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4" name="TextBox 13"/>
          <p:cNvSpPr txBox="1"/>
          <p:nvPr/>
        </p:nvSpPr>
        <p:spPr>
          <a:xfrm>
            <a:off x="488271" y="82333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a:rPr>
              <a:t>“</a:t>
            </a:r>
          </a:p>
        </p:txBody>
      </p:sp>
      <p:sp>
        <p:nvSpPr>
          <p:cNvPr id="5" name="Title 1"/>
          <p:cNvSpPr txBox="1">
            <a:spLocks noGrp="1"/>
          </p:cNvSpPr>
          <p:nvPr>
            <p:ph type="title"/>
          </p:nvPr>
        </p:nvSpPr>
        <p:spPr>
          <a:xfrm>
            <a:off x="992270" y="609603"/>
            <a:ext cx="9550395" cy="2743200"/>
          </a:xfrm>
        </p:spPr>
        <p:txBody>
          <a:bodyPr/>
          <a:lstStyle>
            <a:lvl1pPr>
              <a:defRPr sz="3200" cap="none"/>
            </a:lvl1pPr>
          </a:lstStyle>
          <a:p>
            <a:pPr lvl="0"/>
            <a:r>
              <a:rPr lang="it-IT"/>
              <a:t>Fare clic per modificare lo stile del titolo</a:t>
            </a:r>
            <a:endParaRPr lang="en-US"/>
          </a:p>
        </p:txBody>
      </p:sp>
      <p:sp>
        <p:nvSpPr>
          <p:cNvPr id="6" name="Text Placeholder 9"/>
          <p:cNvSpPr txBox="1">
            <a:spLocks noGrp="1"/>
          </p:cNvSpPr>
          <p:nvPr>
            <p:ph type="body" idx="4294967295"/>
          </p:nvPr>
        </p:nvSpPr>
        <p:spPr>
          <a:xfrm>
            <a:off x="685800" y="3886200"/>
            <a:ext cx="10135438" cy="888997"/>
          </a:xfrm>
        </p:spPr>
        <p:txBody>
          <a:bodyPr anchor="b"/>
          <a:lstStyle>
            <a:lvl1pPr marL="0">
              <a:buNone/>
              <a:defRPr sz="2400"/>
            </a:lvl1pPr>
          </a:lstStyle>
          <a:p>
            <a:pPr lvl="0"/>
            <a:r>
              <a:rPr lang="it-IT"/>
              <a:t>Modifica gli stili del testo dello schema</a:t>
            </a:r>
          </a:p>
        </p:txBody>
      </p:sp>
      <p:sp>
        <p:nvSpPr>
          <p:cNvPr id="7" name="Text Placeholder 2"/>
          <p:cNvSpPr txBox="1">
            <a:spLocks noGrp="1"/>
          </p:cNvSpPr>
          <p:nvPr>
            <p:ph type="body" idx="4294967295"/>
          </p:nvPr>
        </p:nvSpPr>
        <p:spPr>
          <a:xfrm>
            <a:off x="685800" y="4775197"/>
            <a:ext cx="10135438" cy="1015998"/>
          </a:xfrm>
        </p:spPr>
        <p:txBody>
          <a:bodyPr anchor="t"/>
          <a:lstStyle>
            <a:lvl1pPr marL="0" indent="0">
              <a:buNone/>
              <a:defRPr/>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D317882F-9DDA-4365-BE61-5F49582FABCA}" type="slidenum">
              <a:rPr/>
              <a:pPr lvl="0"/>
              <a:t>‹N›</a:t>
            </a:fld>
            <a:endParaRPr lang="it-IT"/>
          </a:p>
        </p:txBody>
      </p:sp>
    </p:spTree>
    <p:extLst>
      <p:ext uri="{BB962C8B-B14F-4D97-AF65-F5344CB8AC3E}">
        <p14:creationId xmlns:p14="http://schemas.microsoft.com/office/powerpoint/2010/main" val="3347493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609603"/>
            <a:ext cx="10131423" cy="2743200"/>
          </a:xfrm>
        </p:spPr>
        <p:txBody>
          <a:bodyPr/>
          <a:lstStyle>
            <a:lvl1pPr>
              <a:defRPr/>
            </a:lvl1pPr>
          </a:lstStyle>
          <a:p>
            <a:pPr lvl="0"/>
            <a:r>
              <a:rPr lang="it-IT"/>
              <a:t>Fare clic per modificare lo stile del titolo</a:t>
            </a:r>
            <a:endParaRPr lang="en-US"/>
          </a:p>
        </p:txBody>
      </p:sp>
      <p:sp>
        <p:nvSpPr>
          <p:cNvPr id="4" name="Text Placeholder 9"/>
          <p:cNvSpPr txBox="1">
            <a:spLocks noGrp="1"/>
          </p:cNvSpPr>
          <p:nvPr>
            <p:ph type="body" idx="4294967295"/>
          </p:nvPr>
        </p:nvSpPr>
        <p:spPr>
          <a:xfrm>
            <a:off x="685800" y="3505196"/>
            <a:ext cx="10131423" cy="838203"/>
          </a:xfrm>
        </p:spPr>
        <p:txBody>
          <a:bodyPr anchor="b"/>
          <a:lstStyle>
            <a:lvl1pPr marL="0">
              <a:buNone/>
              <a:defRPr sz="2800"/>
            </a:lvl1pPr>
          </a:lstStyle>
          <a:p>
            <a:pPr lvl="0"/>
            <a:r>
              <a:rPr lang="it-IT"/>
              <a:t>Modifica gli stili del testo dello schema</a:t>
            </a:r>
          </a:p>
        </p:txBody>
      </p:sp>
      <p:sp>
        <p:nvSpPr>
          <p:cNvPr id="5" name="Text Placeholder 2"/>
          <p:cNvSpPr txBox="1">
            <a:spLocks noGrp="1"/>
          </p:cNvSpPr>
          <p:nvPr>
            <p:ph type="body" idx="4294967295"/>
          </p:nvPr>
        </p:nvSpPr>
        <p:spPr>
          <a:xfrm>
            <a:off x="685800" y="4343400"/>
            <a:ext cx="10131423" cy="1447796"/>
          </a:xfrm>
        </p:spPr>
        <p:txBody>
          <a:bodyPr anchor="t"/>
          <a:lstStyle>
            <a:lvl1pPr marL="0" indent="0">
              <a:buNone/>
              <a:defRPr/>
            </a:lvl1pPr>
          </a:lstStyle>
          <a:p>
            <a:pPr lvl="0"/>
            <a:r>
              <a:rPr lang="it-IT"/>
              <a:t>Modifica gli stili del testo dello schema</a:t>
            </a:r>
          </a:p>
        </p:txBody>
      </p:sp>
      <p:sp>
        <p:nvSpPr>
          <p:cNvPr id="6" name="Date Placeholder 3"/>
          <p:cNvSpPr txBox="1">
            <a:spLocks noGrp="1"/>
          </p:cNvSpPr>
          <p:nvPr>
            <p:ph type="dt" sz="half" idx="7"/>
          </p:nvPr>
        </p:nvSpPr>
        <p:spPr/>
        <p:txBody>
          <a:bodyPr/>
          <a:lstStyle>
            <a:lvl1pPr>
              <a:defRPr/>
            </a:lvl1pPr>
          </a:lstStyle>
          <a:p>
            <a:pPr lvl="0"/>
            <a:r>
              <a:rPr lang="it-IT"/>
              <a:t>22/05/2016</a:t>
            </a:r>
          </a:p>
        </p:txBody>
      </p:sp>
      <p:sp>
        <p:nvSpPr>
          <p:cNvPr id="7"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5"/>
          <p:cNvSpPr txBox="1">
            <a:spLocks noGrp="1"/>
          </p:cNvSpPr>
          <p:nvPr>
            <p:ph type="sldNum" sz="quarter" idx="8"/>
          </p:nvPr>
        </p:nvSpPr>
        <p:spPr/>
        <p:txBody>
          <a:bodyPr/>
          <a:lstStyle>
            <a:lvl1pPr>
              <a:defRPr/>
            </a:lvl1pPr>
          </a:lstStyle>
          <a:p>
            <a:pPr lvl="0"/>
            <a:fld id="{E52DB958-993A-421A-9430-13B980F9909E}" type="slidenum">
              <a:rPr/>
              <a:pPr lvl="0"/>
              <a:t>‹N›</a:t>
            </a:fld>
            <a:endParaRPr lang="it-IT"/>
          </a:p>
        </p:txBody>
      </p:sp>
    </p:spTree>
    <p:extLst>
      <p:ext uri="{BB962C8B-B14F-4D97-AF65-F5344CB8AC3E}">
        <p14:creationId xmlns:p14="http://schemas.microsoft.com/office/powerpoint/2010/main" val="1104826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E056CB31-386F-4E41-A96B-B7A5EAFAC685}" type="slidenum">
              <a:rPr/>
              <a:pPr lvl="0"/>
              <a:t>‹N›</a:t>
            </a:fld>
            <a:endParaRPr lang="it-IT"/>
          </a:p>
        </p:txBody>
      </p:sp>
    </p:spTree>
    <p:extLst>
      <p:ext uri="{BB962C8B-B14F-4D97-AF65-F5344CB8AC3E}">
        <p14:creationId xmlns:p14="http://schemas.microsoft.com/office/powerpoint/2010/main" val="241433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Vertical Title 1"/>
          <p:cNvSpPr txBox="1">
            <a:spLocks noGrp="1"/>
          </p:cNvSpPr>
          <p:nvPr>
            <p:ph type="title" orient="vert"/>
          </p:nvPr>
        </p:nvSpPr>
        <p:spPr>
          <a:xfrm>
            <a:off x="8658673" y="609603"/>
            <a:ext cx="2158550" cy="5181603"/>
          </a:xfrm>
        </p:spPr>
        <p:txBody>
          <a:bodyPr vert="eaVert"/>
          <a:lstStyle>
            <a:lvl1pPr>
              <a:defRPr/>
            </a:lvl1pPr>
          </a:lstStyle>
          <a:p>
            <a:pPr lvl="0"/>
            <a:r>
              <a:rPr lang="it-IT"/>
              <a:t>Fare clic per modificare lo stile del titolo</a:t>
            </a:r>
            <a:endParaRPr lang="en-US"/>
          </a:p>
        </p:txBody>
      </p:sp>
      <p:sp>
        <p:nvSpPr>
          <p:cNvPr id="4" name="Vertical Text Placeholder 2"/>
          <p:cNvSpPr txBox="1">
            <a:spLocks noGrp="1"/>
          </p:cNvSpPr>
          <p:nvPr>
            <p:ph type="body" orient="vert" idx="1"/>
          </p:nvPr>
        </p:nvSpPr>
        <p:spPr>
          <a:xfrm>
            <a:off x="685800" y="609603"/>
            <a:ext cx="7832119" cy="5181603"/>
          </a:xfrm>
        </p:spPr>
        <p:txBody>
          <a:bodyPr vert="eaVert"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76C1E93D-DF19-4A02-8EE7-080A7016BA22}" type="slidenum">
              <a:rPr/>
              <a:pPr lvl="0"/>
              <a:t>‹N›</a:t>
            </a:fld>
            <a:endParaRPr lang="it-IT"/>
          </a:p>
        </p:txBody>
      </p:sp>
    </p:spTree>
    <p:extLst>
      <p:ext uri="{BB962C8B-B14F-4D97-AF65-F5344CB8AC3E}">
        <p14:creationId xmlns:p14="http://schemas.microsoft.com/office/powerpoint/2010/main" val="1368983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txBox="1">
            <a:spLocks noGrp="1"/>
          </p:cNvSpPr>
          <p:nvPr>
            <p:ph type="ctrTitle"/>
          </p:nvPr>
        </p:nvSpPr>
        <p:spPr>
          <a:xfrm>
            <a:off x="1774420" y="802294"/>
            <a:ext cx="8637074" cy="2920712"/>
          </a:xfrm>
        </p:spPr>
        <p:txBody>
          <a:bodyPr bIns="0" anchor="b"/>
          <a:lstStyle>
            <a:lvl1pPr>
              <a:defRPr sz="6600"/>
            </a:lvl1pPr>
          </a:lstStyle>
          <a:p>
            <a:pPr lvl="0"/>
            <a:r>
              <a:rPr lang="it-IT"/>
              <a:t>Fare clic per modificare lo stile del titolo</a:t>
            </a:r>
            <a:endParaRPr lang="en-US"/>
          </a:p>
        </p:txBody>
      </p:sp>
      <p:sp>
        <p:nvSpPr>
          <p:cNvPr id="3" name="Subtitle 2"/>
          <p:cNvSpPr txBox="1">
            <a:spLocks noGrp="1"/>
          </p:cNvSpPr>
          <p:nvPr>
            <p:ph type="subTitle" idx="1"/>
          </p:nvPr>
        </p:nvSpPr>
        <p:spPr>
          <a:xfrm>
            <a:off x="1774420" y="3724076"/>
            <a:ext cx="8637074" cy="977621"/>
          </a:xfrm>
        </p:spPr>
        <p:txBody>
          <a:bodyPr tIns="91440" bIns="91440" anchorCtr="1"/>
          <a:lstStyle>
            <a:lvl1pPr marL="0" indent="0" algn="ctr">
              <a:buNone/>
              <a:defRPr lang="it-IT" sz="1800" cap="all"/>
            </a:lvl1pPr>
          </a:lstStyle>
          <a:p>
            <a:pPr lvl="0"/>
            <a:r>
              <a:rPr lang="it-IT"/>
              <a:t>Fare clic per modificare lo stile del sottotitolo dello schema</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a:xfrm>
            <a:off x="476832" y="798975"/>
            <a:ext cx="811017" cy="503578"/>
          </a:xfrm>
        </p:spPr>
        <p:txBody>
          <a:bodyPr/>
          <a:lstStyle>
            <a:lvl1pPr>
              <a:defRPr/>
            </a:lvl1pPr>
          </a:lstStyle>
          <a:p>
            <a:pPr lvl="0"/>
            <a:fld id="{8D5A0FF8-E4E7-4C14-B768-DEEBCD331899}" type="slidenum">
              <a:rPr/>
              <a:pPr lvl="0"/>
              <a:t>‹N›</a:t>
            </a:fld>
            <a:endParaRPr lang="it-IT"/>
          </a:p>
        </p:txBody>
      </p:sp>
    </p:spTree>
    <p:extLst>
      <p:ext uri="{BB962C8B-B14F-4D97-AF65-F5344CB8AC3E}">
        <p14:creationId xmlns:p14="http://schemas.microsoft.com/office/powerpoint/2010/main" val="362320496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p:txBody>
          <a:bodyP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E700AB6C-1B6C-4C71-9487-5CBD1C8E3691}" type="slidenum">
              <a:rPr/>
              <a:pPr lvl="0"/>
              <a:t>‹N›</a:t>
            </a:fld>
            <a:endParaRPr lang="it-IT"/>
          </a:p>
        </p:txBody>
      </p:sp>
    </p:spTree>
    <p:extLst>
      <p:ext uri="{BB962C8B-B14F-4D97-AF65-F5344CB8AC3E}">
        <p14:creationId xmlns:p14="http://schemas.microsoft.com/office/powerpoint/2010/main" val="86991699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1774420" y="1756132"/>
            <a:ext cx="8643155" cy="1969004"/>
          </a:xfrm>
        </p:spPr>
        <p:txBody>
          <a:bodyPr anchor="b"/>
          <a:lstStyle>
            <a:lvl1pPr>
              <a:defRPr sz="3600"/>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774420" y="3725137"/>
            <a:ext cx="8643155" cy="1093988"/>
          </a:xfrm>
        </p:spPr>
        <p:txBody>
          <a:bodyPr tIns="91440" anchorCtr="1"/>
          <a:lstStyle>
            <a:lvl1pPr marL="0" indent="0" algn="ctr">
              <a:buNone/>
              <a:defRPr lang="it-IT" sz="1800"/>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FFEE8758-C9E5-4756-AD75-71EFD93E2295}" type="slidenum">
              <a:rPr/>
              <a:pPr lvl="0"/>
              <a:t>‹N›</a:t>
            </a:fld>
            <a:endParaRPr lang="it-IT"/>
          </a:p>
        </p:txBody>
      </p:sp>
    </p:spTree>
    <p:extLst>
      <p:ext uri="{BB962C8B-B14F-4D97-AF65-F5344CB8AC3E}">
        <p14:creationId xmlns:p14="http://schemas.microsoft.com/office/powerpoint/2010/main" val="379395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txBox="1">
            <a:spLocks noGrp="1"/>
          </p:cNvSpPr>
          <p:nvPr>
            <p:ph type="title"/>
          </p:nvPr>
        </p:nvSpPr>
        <p:spPr>
          <a:xfrm>
            <a:off x="1449214" y="804891"/>
            <a:ext cx="9293577" cy="1059304"/>
          </a:xfrm>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1447330" y="2010875"/>
            <a:ext cx="4488652" cy="3448595"/>
          </a:xfrm>
        </p:spPr>
        <p:txBody>
          <a:bodyP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6254139" y="2017340"/>
            <a:ext cx="4488652" cy="3441518"/>
          </a:xfrm>
        </p:spPr>
        <p:txBody>
          <a:bodyP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6"/>
          <p:cNvSpPr txBox="1">
            <a:spLocks noGrp="1"/>
          </p:cNvSpPr>
          <p:nvPr>
            <p:ph type="sldNum" sz="quarter" idx="8"/>
          </p:nvPr>
        </p:nvSpPr>
        <p:spPr/>
        <p:txBody>
          <a:bodyPr/>
          <a:lstStyle>
            <a:lvl1pPr>
              <a:defRPr/>
            </a:lvl1pPr>
          </a:lstStyle>
          <a:p>
            <a:pPr lvl="0"/>
            <a:fld id="{F4FFEB0E-CD79-4E9D-B4D9-A16ED0308A83}" type="slidenum">
              <a:rPr/>
              <a:pPr lvl="0"/>
              <a:t>‹N›</a:t>
            </a:fld>
            <a:endParaRPr lang="it-IT"/>
          </a:p>
        </p:txBody>
      </p:sp>
    </p:spTree>
    <p:extLst>
      <p:ext uri="{BB962C8B-B14F-4D97-AF65-F5344CB8AC3E}">
        <p14:creationId xmlns:p14="http://schemas.microsoft.com/office/powerpoint/2010/main" val="1032753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a:xfrm>
            <a:off x="1447193" y="804159"/>
            <a:ext cx="9295607" cy="1056314"/>
          </a:xfrm>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447193" y="2019552"/>
            <a:ext cx="4488789" cy="801947"/>
          </a:xfrm>
        </p:spPr>
        <p:txBody>
          <a:bodyPr anchor="b"/>
          <a:lstStyle>
            <a:lvl1pPr marL="0" indent="0">
              <a:lnSpc>
                <a:spcPct val="100000"/>
              </a:lnSpc>
              <a:buNone/>
              <a:defRPr lang="it-IT" sz="2200" cap="all">
                <a:solidFill>
                  <a:srgbClr val="FB8C29"/>
                </a:solidFill>
              </a:defRPr>
            </a:lvl1pPr>
          </a:lstStyle>
          <a:p>
            <a:pPr lvl="0"/>
            <a:r>
              <a:rPr lang="it-IT"/>
              <a:t>Modifica gli stili del testo dello schema</a:t>
            </a:r>
          </a:p>
        </p:txBody>
      </p:sp>
      <p:sp>
        <p:nvSpPr>
          <p:cNvPr id="4" name="Content Placeholder 3"/>
          <p:cNvSpPr txBox="1">
            <a:spLocks noGrp="1"/>
          </p:cNvSpPr>
          <p:nvPr>
            <p:ph idx="2"/>
          </p:nvPr>
        </p:nvSpPr>
        <p:spPr>
          <a:xfrm>
            <a:off x="1447193" y="2824270"/>
            <a:ext cx="4488789" cy="2644453"/>
          </a:xfrm>
        </p:spPr>
        <p:txBody>
          <a:bodyP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6256023" y="2023000"/>
            <a:ext cx="4488789" cy="802239"/>
          </a:xfrm>
        </p:spPr>
        <p:txBody>
          <a:bodyPr anchor="b"/>
          <a:lstStyle>
            <a:lvl1pPr marL="0" indent="0">
              <a:lnSpc>
                <a:spcPct val="100000"/>
              </a:lnSpc>
              <a:buNone/>
              <a:defRPr lang="it-IT" sz="2200" cap="all">
                <a:solidFill>
                  <a:srgbClr val="FB8C29"/>
                </a:solidFill>
              </a:defRPr>
            </a:lvl1pPr>
          </a:lstStyle>
          <a:p>
            <a:pPr lvl="0"/>
            <a:r>
              <a:rPr lang="it-IT"/>
              <a:t>Modifica gli stili del testo dello schema</a:t>
            </a:r>
          </a:p>
        </p:txBody>
      </p:sp>
      <p:sp>
        <p:nvSpPr>
          <p:cNvPr id="6" name="Content Placeholder 5"/>
          <p:cNvSpPr txBox="1">
            <a:spLocks noGrp="1"/>
          </p:cNvSpPr>
          <p:nvPr>
            <p:ph idx="4"/>
          </p:nvPr>
        </p:nvSpPr>
        <p:spPr>
          <a:xfrm>
            <a:off x="6256023" y="2821490"/>
            <a:ext cx="4488789" cy="2637367"/>
          </a:xfrm>
        </p:spPr>
        <p:txBody>
          <a:bodyP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r>
              <a:rPr lang="it-IT"/>
              <a:t>22/05/2016</a:t>
            </a:r>
          </a:p>
        </p:txBody>
      </p:sp>
      <p:sp>
        <p:nvSpPr>
          <p:cNvPr id="8"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9" name="Slide Number Placeholder 8"/>
          <p:cNvSpPr txBox="1">
            <a:spLocks noGrp="1"/>
          </p:cNvSpPr>
          <p:nvPr>
            <p:ph type="sldNum" sz="quarter" idx="8"/>
          </p:nvPr>
        </p:nvSpPr>
        <p:spPr/>
        <p:txBody>
          <a:bodyPr/>
          <a:lstStyle>
            <a:lvl1pPr>
              <a:defRPr/>
            </a:lvl1pPr>
          </a:lstStyle>
          <a:p>
            <a:pPr lvl="0"/>
            <a:fld id="{1737C3A4-CF13-43C7-A29E-BEE302A52DDD}" type="slidenum">
              <a:rPr/>
              <a:pPr lvl="0"/>
              <a:t>‹N›</a:t>
            </a:fld>
            <a:endParaRPr lang="it-IT"/>
          </a:p>
        </p:txBody>
      </p:sp>
    </p:spTree>
    <p:extLst>
      <p:ext uri="{BB962C8B-B14F-4D97-AF65-F5344CB8AC3E}">
        <p14:creationId xmlns:p14="http://schemas.microsoft.com/office/powerpoint/2010/main" val="27378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a:xfrm>
            <a:off x="685800"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Content Placeholder 3"/>
          <p:cNvSpPr txBox="1">
            <a:spLocks noGrp="1"/>
          </p:cNvSpPr>
          <p:nvPr>
            <p:ph idx="2"/>
          </p:nvPr>
        </p:nvSpPr>
        <p:spPr>
          <a:xfrm>
            <a:off x="5821893"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A4BFBBD2-CEE3-4B39-8125-2E443C3F0344}" type="slidenum">
              <a:rPr/>
              <a:pPr lvl="0"/>
              <a:t>‹N›</a:t>
            </a:fld>
            <a:endParaRPr lang="it-IT"/>
          </a:p>
        </p:txBody>
      </p:sp>
    </p:spTree>
    <p:extLst>
      <p:ext uri="{BB962C8B-B14F-4D97-AF65-F5344CB8AC3E}">
        <p14:creationId xmlns:p14="http://schemas.microsoft.com/office/powerpoint/2010/main" val="400983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r>
              <a:rPr lang="it-IT"/>
              <a:t>22/05/2016</a:t>
            </a:r>
          </a:p>
        </p:txBody>
      </p:sp>
      <p:sp>
        <p:nvSpPr>
          <p:cNvPr id="4"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5" name="Slide Number Placeholder 4"/>
          <p:cNvSpPr txBox="1">
            <a:spLocks noGrp="1"/>
          </p:cNvSpPr>
          <p:nvPr>
            <p:ph type="sldNum" sz="quarter" idx="8"/>
          </p:nvPr>
        </p:nvSpPr>
        <p:spPr/>
        <p:txBody>
          <a:bodyPr/>
          <a:lstStyle>
            <a:lvl1pPr>
              <a:defRPr/>
            </a:lvl1pPr>
          </a:lstStyle>
          <a:p>
            <a:pPr lvl="0"/>
            <a:fld id="{36D059A6-1890-4491-A501-79A3BC079EC7}" type="slidenum">
              <a:rPr/>
              <a:pPr lvl="0"/>
              <a:t>‹N›</a:t>
            </a:fld>
            <a:endParaRPr lang="it-IT"/>
          </a:p>
        </p:txBody>
      </p:sp>
    </p:spTree>
    <p:extLst>
      <p:ext uri="{BB962C8B-B14F-4D97-AF65-F5344CB8AC3E}">
        <p14:creationId xmlns:p14="http://schemas.microsoft.com/office/powerpoint/2010/main" val="2956725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r>
              <a:rPr lang="it-IT"/>
              <a:t>22/05/2016</a:t>
            </a:r>
          </a:p>
        </p:txBody>
      </p:sp>
      <p:sp>
        <p:nvSpPr>
          <p:cNvPr id="3"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4" name="Slide Number Placeholder 3"/>
          <p:cNvSpPr txBox="1">
            <a:spLocks noGrp="1"/>
          </p:cNvSpPr>
          <p:nvPr>
            <p:ph type="sldNum" sz="quarter" idx="8"/>
          </p:nvPr>
        </p:nvSpPr>
        <p:spPr/>
        <p:txBody>
          <a:bodyPr/>
          <a:lstStyle>
            <a:lvl1pPr>
              <a:defRPr/>
            </a:lvl1pPr>
          </a:lstStyle>
          <a:p>
            <a:pPr lvl="0"/>
            <a:fld id="{1E320B92-B37D-4CDE-90AF-AF462A8D35F4}" type="slidenum">
              <a:rPr/>
              <a:pPr lvl="0"/>
              <a:t>‹N›</a:t>
            </a:fld>
            <a:endParaRPr lang="it-IT"/>
          </a:p>
        </p:txBody>
      </p:sp>
    </p:spTree>
    <p:extLst>
      <p:ext uri="{BB962C8B-B14F-4D97-AF65-F5344CB8AC3E}">
        <p14:creationId xmlns:p14="http://schemas.microsoft.com/office/powerpoint/2010/main" val="2131753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444669" y="798975"/>
            <a:ext cx="2961970" cy="2406517"/>
          </a:xfrm>
        </p:spPr>
        <p:txBody>
          <a:bodyPr anchor="b" anchorCtr="0"/>
          <a:lstStyle>
            <a:lvl1pPr algn="l">
              <a:defRPr sz="2400"/>
            </a:lvl1pPr>
          </a:lstStyle>
          <a:p>
            <a:pPr lvl="0"/>
            <a:r>
              <a:rPr lang="it-IT"/>
              <a:t>Fare clic per modificare lo stile del titolo</a:t>
            </a:r>
            <a:endParaRPr lang="en-US"/>
          </a:p>
        </p:txBody>
      </p:sp>
      <p:sp>
        <p:nvSpPr>
          <p:cNvPr id="3" name="Content Placeholder 2"/>
          <p:cNvSpPr txBox="1">
            <a:spLocks noGrp="1"/>
          </p:cNvSpPr>
          <p:nvPr>
            <p:ph idx="1"/>
          </p:nvPr>
        </p:nvSpPr>
        <p:spPr>
          <a:xfrm>
            <a:off x="4730328" y="798975"/>
            <a:ext cx="6012472" cy="4658822"/>
          </a:xfrm>
        </p:spPr>
        <p:txBody>
          <a:bodyPr anchor="ctr"/>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1444669" y="3205493"/>
            <a:ext cx="2961970" cy="2248180"/>
          </a:xfrm>
        </p:spPr>
        <p:txBody>
          <a:bodyPr/>
          <a:lstStyle>
            <a:lvl1pPr marL="0" indent="0">
              <a:buNone/>
              <a:defRPr lang="it-IT" sz="16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6"/>
          <p:cNvSpPr txBox="1">
            <a:spLocks noGrp="1"/>
          </p:cNvSpPr>
          <p:nvPr>
            <p:ph type="sldNum" sz="quarter" idx="8"/>
          </p:nvPr>
        </p:nvSpPr>
        <p:spPr/>
        <p:txBody>
          <a:bodyPr/>
          <a:lstStyle>
            <a:lvl1pPr>
              <a:defRPr/>
            </a:lvl1pPr>
          </a:lstStyle>
          <a:p>
            <a:pPr lvl="0"/>
            <a:fld id="{EAC0B0FE-24B7-4987-83E3-305578470D25}" type="slidenum">
              <a:rPr/>
              <a:pPr lvl="0"/>
              <a:t>‹N›</a:t>
            </a:fld>
            <a:endParaRPr lang="it-IT"/>
          </a:p>
        </p:txBody>
      </p:sp>
    </p:spTree>
    <p:extLst>
      <p:ext uri="{BB962C8B-B14F-4D97-AF65-F5344CB8AC3E}">
        <p14:creationId xmlns:p14="http://schemas.microsoft.com/office/powerpoint/2010/main" val="193050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2" name="Group 8"/>
          <p:cNvGrpSpPr/>
          <p:nvPr/>
        </p:nvGrpSpPr>
        <p:grpSpPr>
          <a:xfrm>
            <a:off x="7477387" y="482172"/>
            <a:ext cx="4074529" cy="5149105"/>
            <a:chOff x="7477387" y="482172"/>
            <a:chExt cx="4074529" cy="5149105"/>
          </a:xfrm>
        </p:grpSpPr>
        <p:sp>
          <p:nvSpPr>
            <p:cNvPr id="3" name="Rectangle 17"/>
            <p:cNvSpPr/>
            <p:nvPr/>
          </p:nvSpPr>
          <p:spPr>
            <a:xfrm>
              <a:off x="7477387" y="482172"/>
              <a:ext cx="4074529" cy="5149105"/>
            </a:xfrm>
            <a:prstGeom prst="rect">
              <a:avLst/>
            </a:prstGeom>
            <a:blipFill>
              <a:blip r:embed="rId2">
                <a:alphaModFix amt="30000"/>
              </a:blip>
              <a:tile sx="100000" sy="100000" algn="ctr"/>
            </a:blipFill>
            <a:ln cap="rnd">
              <a:noFill/>
              <a:prstDash val="solid"/>
            </a:ln>
            <a:effectLst>
              <a:outerShdw dist="228601" dir="4740049" algn="tl">
                <a:srgbClr val="000000">
                  <a:alpha val="34000"/>
                </a:srgbClr>
              </a:outerShdw>
            </a:effectLst>
          </p:spPr>
          <p:txBody>
            <a:bodyPr lIns="0" tIns="0" rIns="0" bIns="0"/>
            <a:lstStyle/>
            <a:p>
              <a:endParaRPr lang="it-IT"/>
            </a:p>
          </p:txBody>
        </p:sp>
        <p:sp>
          <p:nvSpPr>
            <p:cNvPr id="4" name="Rectangle 18"/>
            <p:cNvSpPr/>
            <p:nvPr/>
          </p:nvSpPr>
          <p:spPr>
            <a:xfrm>
              <a:off x="7790450" y="812508"/>
              <a:ext cx="3450287" cy="4466450"/>
            </a:xfrm>
            <a:prstGeom prst="rect">
              <a:avLst/>
            </a:prstGeom>
            <a:gradFill>
              <a:gsLst>
                <a:gs pos="0">
                  <a:srgbClr val="DADADA"/>
                </a:gs>
                <a:gs pos="100000">
                  <a:srgbClr val="FFFFFE"/>
                </a:gs>
              </a:gsLst>
              <a:lin ang="16200000"/>
            </a:gradFill>
            <a:ln w="38103" cap="flat">
              <a:solidFill>
                <a:srgbClr val="3E352F"/>
              </a:solidFill>
              <a:prstDash val="solid"/>
              <a:miter/>
            </a:ln>
          </p:spPr>
          <p:txBody>
            <a:bodyPr lIns="0" tIns="0" rIns="0" bIns="0"/>
            <a:lstStyle/>
            <a:p>
              <a:endParaRPr lang="it-IT"/>
            </a:p>
          </p:txBody>
        </p:sp>
      </p:grpSp>
      <p:sp>
        <p:nvSpPr>
          <p:cNvPr id="5" name="Title 1"/>
          <p:cNvSpPr txBox="1">
            <a:spLocks noGrp="1"/>
          </p:cNvSpPr>
          <p:nvPr>
            <p:ph type="title"/>
          </p:nvPr>
        </p:nvSpPr>
        <p:spPr>
          <a:xfrm>
            <a:off x="1451207" y="1129512"/>
            <a:ext cx="5532330" cy="1922297"/>
          </a:xfrm>
        </p:spPr>
        <p:txBody>
          <a:bodyPr anchor="b"/>
          <a:lstStyle>
            <a:lvl1pPr>
              <a:defRPr/>
            </a:lvl1pPr>
          </a:lstStyle>
          <a:p>
            <a:pPr lvl="0"/>
            <a:r>
              <a:rPr lang="it-IT"/>
              <a:t>Fare clic per modificare lo stile del titolo</a:t>
            </a:r>
            <a:endParaRPr lang="en-US"/>
          </a:p>
        </p:txBody>
      </p:sp>
      <p:sp>
        <p:nvSpPr>
          <p:cNvPr id="6" name="Picture Placeholder 2"/>
          <p:cNvSpPr txBox="1">
            <a:spLocks noGrp="1"/>
          </p:cNvSpPr>
          <p:nvPr>
            <p:ph type="pic" idx="1"/>
          </p:nvPr>
        </p:nvSpPr>
        <p:spPr>
          <a:xfrm>
            <a:off x="8124389" y="1122544"/>
            <a:ext cx="2791169" cy="3866330"/>
          </a:xfrm>
          <a:solidFill>
            <a:srgbClr val="7F7F7F">
              <a:alpha val="80000"/>
            </a:srgbClr>
          </a:solidFill>
        </p:spPr>
        <p:txBody>
          <a:bodyPr anchorCtr="1"/>
          <a:lstStyle>
            <a:lvl1pPr algn="ctr">
              <a:defRPr lang="it-IT" sz="3200"/>
            </a:lvl1pPr>
          </a:lstStyle>
          <a:p>
            <a:pPr lvl="0"/>
            <a:r>
              <a:rPr lang="it-IT"/>
              <a:t>Fare clic sull'icona per inserire un'immagine</a:t>
            </a:r>
            <a:endParaRPr lang="en-US"/>
          </a:p>
        </p:txBody>
      </p:sp>
      <p:sp>
        <p:nvSpPr>
          <p:cNvPr id="7" name="Text Placeholder 3"/>
          <p:cNvSpPr txBox="1">
            <a:spLocks noGrp="1"/>
          </p:cNvSpPr>
          <p:nvPr>
            <p:ph type="body" idx="2"/>
          </p:nvPr>
        </p:nvSpPr>
        <p:spPr>
          <a:xfrm>
            <a:off x="1450329" y="3059600"/>
            <a:ext cx="5524402" cy="2090135"/>
          </a:xfrm>
        </p:spPr>
        <p:txBody>
          <a:bodyPr anchorCtr="1"/>
          <a:lstStyle>
            <a:lvl1pPr marL="0" indent="0" algn="ctr">
              <a:buNone/>
              <a:defRPr lang="it-IT" sz="1800"/>
            </a:lvl1pPr>
          </a:lstStyle>
          <a:p>
            <a:pPr lvl="0"/>
            <a:r>
              <a:rPr lang="it-IT"/>
              <a:t>Modifica gli stili del testo dello schema</a:t>
            </a:r>
          </a:p>
        </p:txBody>
      </p:sp>
      <p:sp>
        <p:nvSpPr>
          <p:cNvPr id="8" name="Date Placeholder 4"/>
          <p:cNvSpPr txBox="1">
            <a:spLocks noGrp="1"/>
          </p:cNvSpPr>
          <p:nvPr>
            <p:ph type="dt" sz="half" idx="7"/>
          </p:nvPr>
        </p:nvSpPr>
        <p:spPr>
          <a:xfrm>
            <a:off x="1447385" y="5469858"/>
            <a:ext cx="5527346" cy="320122"/>
          </a:xfrm>
        </p:spPr>
        <p:txBody>
          <a:bodyPr/>
          <a:lstStyle>
            <a:lvl1pPr algn="l">
              <a:defRPr/>
            </a:lvl1pPr>
          </a:lstStyle>
          <a:p>
            <a:pPr lvl="0"/>
            <a:r>
              <a:rPr lang="it-IT"/>
              <a:t>22/05/2016</a:t>
            </a:r>
          </a:p>
        </p:txBody>
      </p:sp>
      <p:sp>
        <p:nvSpPr>
          <p:cNvPr id="9" name="Footer Placeholder 5"/>
          <p:cNvSpPr txBox="1">
            <a:spLocks noGrp="1"/>
          </p:cNvSpPr>
          <p:nvPr>
            <p:ph type="ftr" sz="quarter" idx="9"/>
          </p:nvPr>
        </p:nvSpPr>
        <p:spPr>
          <a:xfrm>
            <a:off x="1447385" y="318640"/>
            <a:ext cx="5541007" cy="320926"/>
          </a:xfrm>
        </p:spPr>
        <p:txBody>
          <a:bodyPr/>
          <a:lstStyle>
            <a:lvl1pPr>
              <a:defRPr/>
            </a:lvl1pPr>
          </a:lstStyle>
          <a:p>
            <a:pPr lvl="0"/>
            <a:r>
              <a:rPr lang="it-IT"/>
              <a:t>4C ITIS “G.Galilei”- Salerno</a:t>
            </a:r>
          </a:p>
        </p:txBody>
      </p:sp>
      <p:sp>
        <p:nvSpPr>
          <p:cNvPr id="10" name="Slide Number Placeholder 6"/>
          <p:cNvSpPr txBox="1">
            <a:spLocks noGrp="1"/>
          </p:cNvSpPr>
          <p:nvPr>
            <p:ph type="sldNum" sz="quarter" idx="8"/>
          </p:nvPr>
        </p:nvSpPr>
        <p:spPr/>
        <p:txBody>
          <a:bodyPr/>
          <a:lstStyle>
            <a:lvl1pPr>
              <a:defRPr/>
            </a:lvl1pPr>
          </a:lstStyle>
          <a:p>
            <a:pPr lvl="0"/>
            <a:fld id="{9C711812-11B6-4820-ADE1-6D4A1367F644}" type="slidenum">
              <a:rPr/>
              <a:pPr lvl="0"/>
              <a:t>‹N›</a:t>
            </a:fld>
            <a:endParaRPr lang="it-IT"/>
          </a:p>
        </p:txBody>
      </p:sp>
    </p:spTree>
    <p:extLst>
      <p:ext uri="{BB962C8B-B14F-4D97-AF65-F5344CB8AC3E}">
        <p14:creationId xmlns:p14="http://schemas.microsoft.com/office/powerpoint/2010/main" val="3995657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88845C84-05BA-4821-8EAA-ACDFFD55DAE7}" type="slidenum">
              <a:rPr/>
              <a:pPr lvl="0"/>
              <a:t>‹N›</a:t>
            </a:fld>
            <a:endParaRPr lang="it-IT"/>
          </a:p>
        </p:txBody>
      </p:sp>
    </p:spTree>
    <p:extLst>
      <p:ext uri="{BB962C8B-B14F-4D97-AF65-F5344CB8AC3E}">
        <p14:creationId xmlns:p14="http://schemas.microsoft.com/office/powerpoint/2010/main" val="1731403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9127056" y="798975"/>
            <a:ext cx="1615744" cy="4659892"/>
          </a:xfrm>
        </p:spPr>
        <p:txBody>
          <a:bodyPr vert="eaVert" anchorCtr="0"/>
          <a:lstStyle>
            <a:lvl1pPr algn="l">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1444669" y="798975"/>
            <a:ext cx="7518654" cy="4659892"/>
          </a:xfrm>
        </p:spPr>
        <p:txBody>
          <a:bodyPr vert="eaVert"/>
          <a:lstStyle>
            <a:lvl1pPr>
              <a:defRPr lang="it-IT"/>
            </a:lvl1pPr>
            <a:lvl2pPr>
              <a:defRPr lang="it-IT"/>
            </a:lvl2pPr>
            <a:lvl3pPr>
              <a:defRPr lang="it-IT"/>
            </a:lvl3pPr>
            <a:lvl4pPr>
              <a:defRPr lang="it-IT"/>
            </a:lvl4pPr>
            <a:lvl5pPr>
              <a:defRPr lang="it-IT"/>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BA202A94-1F45-452B-8365-F57AF0CDDD9B}" type="slidenum">
              <a:rPr/>
              <a:pPr lvl="0"/>
              <a:t>‹N›</a:t>
            </a:fld>
            <a:endParaRPr lang="it-IT"/>
          </a:p>
        </p:txBody>
      </p:sp>
    </p:spTree>
    <p:extLst>
      <p:ext uri="{BB962C8B-B14F-4D97-AF65-F5344CB8AC3E}">
        <p14:creationId xmlns:p14="http://schemas.microsoft.com/office/powerpoint/2010/main" val="193415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txBox="1">
            <a:spLocks noGrp="1"/>
          </p:cNvSpPr>
          <p:nvPr>
            <p:ph type="ctrTitle"/>
          </p:nvPr>
        </p:nvSpPr>
        <p:spPr>
          <a:xfrm>
            <a:off x="2589215" y="2514600"/>
            <a:ext cx="8915400" cy="2262783"/>
          </a:xfrm>
        </p:spPr>
        <p:txBody>
          <a:bodyPr anchor="b"/>
          <a:lstStyle>
            <a:lvl1pPr>
              <a:defRPr sz="5400"/>
            </a:lvl1pPr>
          </a:lstStyle>
          <a:p>
            <a:pPr lvl="0"/>
            <a:r>
              <a:rPr lang="it-IT"/>
              <a:t>Fare clic per modificare lo stile del titolo</a:t>
            </a:r>
            <a:endParaRPr lang="en-US"/>
          </a:p>
        </p:txBody>
      </p:sp>
      <p:sp>
        <p:nvSpPr>
          <p:cNvPr id="3" name="Subtitle 2"/>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it-IT"/>
              <a:t>Fare clic per modificare lo stile del sottotitolo dello schema</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6"/>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val f2"/>
              <a:gd name="f24" fmla="val f3"/>
              <a:gd name="f25" fmla="val f4"/>
              <a:gd name="f26" fmla="+- f25 0 f23"/>
              <a:gd name="f27" fmla="+- f24 0 f23"/>
              <a:gd name="f28" fmla="*/ f27 1 372"/>
              <a:gd name="f29" fmla="*/ f26 1 166"/>
              <a:gd name="f30" fmla="*/ 0 1 f28"/>
              <a:gd name="f31" fmla="*/ f24 1 f28"/>
              <a:gd name="f32" fmla="*/ 0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a:xfrm>
            <a:off x="531815" y="4529544"/>
            <a:ext cx="779763" cy="365129"/>
          </a:xfrm>
        </p:spPr>
        <p:txBody>
          <a:bodyPr/>
          <a:lstStyle>
            <a:lvl1pPr>
              <a:defRPr/>
            </a:lvl1pPr>
          </a:lstStyle>
          <a:p>
            <a:pPr lvl="0"/>
            <a:fld id="{79F95E25-ABE9-4D46-94B4-E3A01E684153}" type="slidenum">
              <a:rPr/>
              <a:pPr lvl="0"/>
              <a:t>‹N›</a:t>
            </a:fld>
            <a:endParaRPr lang="it-IT"/>
          </a:p>
        </p:txBody>
      </p:sp>
    </p:spTree>
    <p:extLst>
      <p:ext uri="{BB962C8B-B14F-4D97-AF65-F5344CB8AC3E}">
        <p14:creationId xmlns:p14="http://schemas.microsoft.com/office/powerpoint/2010/main" val="70458566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p:txBody>
          <a:bodyPr/>
          <a:lstStyle>
            <a:lvl1pPr>
              <a:defRPr/>
            </a:lvl1pPr>
          </a:lstStyle>
          <a:p>
            <a:pPr lvl="0"/>
            <a:fld id="{9CB9FEFE-A877-4DF0-819F-0317C3F08CF4}" type="slidenum">
              <a:rPr/>
              <a:pPr lvl="0"/>
              <a:t>‹N›</a:t>
            </a:fld>
            <a:endParaRPr lang="it-IT"/>
          </a:p>
        </p:txBody>
      </p:sp>
    </p:spTree>
    <p:extLst>
      <p:ext uri="{BB962C8B-B14F-4D97-AF65-F5344CB8AC3E}">
        <p14:creationId xmlns:p14="http://schemas.microsoft.com/office/powerpoint/2010/main" val="215679325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2058753"/>
            <a:ext cx="8915400" cy="1468800"/>
          </a:xfrm>
        </p:spPr>
        <p:txBody>
          <a:bodyPr anchor="b"/>
          <a:lstStyle>
            <a:lvl1pPr>
              <a:defRPr sz="4000"/>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a:xfrm>
            <a:off x="531815" y="3244135"/>
            <a:ext cx="779763" cy="365129"/>
          </a:xfrm>
        </p:spPr>
        <p:txBody>
          <a:bodyPr/>
          <a:lstStyle>
            <a:lvl1pPr>
              <a:defRPr/>
            </a:lvl1pPr>
          </a:lstStyle>
          <a:p>
            <a:pPr lvl="0"/>
            <a:fld id="{DF67810B-C2C2-486E-A75E-FCFEBDD15410}" type="slidenum">
              <a:rPr/>
              <a:pPr lvl="0"/>
              <a:t>‹N›</a:t>
            </a:fld>
            <a:endParaRPr lang="it-IT"/>
          </a:p>
        </p:txBody>
      </p:sp>
    </p:spTree>
    <p:extLst>
      <p:ext uri="{BB962C8B-B14F-4D97-AF65-F5344CB8AC3E}">
        <p14:creationId xmlns:p14="http://schemas.microsoft.com/office/powerpoint/2010/main" val="495212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5"/>
          <p:cNvSpPr txBox="1">
            <a:spLocks noGrp="1"/>
          </p:cNvSpPr>
          <p:nvPr>
            <p:ph type="sldNum" sz="quarter" idx="8"/>
          </p:nvPr>
        </p:nvSpPr>
        <p:spPr/>
        <p:txBody>
          <a:bodyPr/>
          <a:lstStyle>
            <a:lvl1pPr>
              <a:defRPr/>
            </a:lvl1pPr>
          </a:lstStyle>
          <a:p>
            <a:pPr lvl="0"/>
            <a:fld id="{ECBB382E-6ADD-4FB8-99B8-13F61528DA6C}" type="slidenum">
              <a:rPr/>
              <a:pPr lvl="0"/>
              <a:t>‹N›</a:t>
            </a:fld>
            <a:endParaRPr lang="it-IT"/>
          </a:p>
        </p:txBody>
      </p:sp>
    </p:spTree>
    <p:extLst>
      <p:ext uri="{BB962C8B-B14F-4D97-AF65-F5344CB8AC3E}">
        <p14:creationId xmlns:p14="http://schemas.microsoft.com/office/powerpoint/2010/main" val="239517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973671" y="2218270"/>
            <a:ext cx="4709050" cy="576264"/>
          </a:xfrm>
        </p:spPr>
        <p:txBody>
          <a:bodyPr anchor="b">
            <a:noAutofit/>
          </a:bodyPr>
          <a:lstStyle>
            <a:lvl1pPr marL="0" indent="0">
              <a:buNone/>
              <a:defRPr lang="en-US" sz="2800"/>
            </a:lvl1pPr>
          </a:lstStyle>
          <a:p>
            <a:pPr lvl="0"/>
            <a:r>
              <a:rPr lang="en-US"/>
              <a:t>CLICK TO EDIT MASTER TEXT STYLES</a:t>
            </a:r>
          </a:p>
        </p:txBody>
      </p:sp>
      <p:sp>
        <p:nvSpPr>
          <p:cNvPr id="4" name="Content Placeholder 3"/>
          <p:cNvSpPr txBox="1">
            <a:spLocks noGrp="1"/>
          </p:cNvSpPr>
          <p:nvPr>
            <p:ph idx="2"/>
          </p:nvPr>
        </p:nvSpPr>
        <p:spPr>
          <a:xfrm>
            <a:off x="685800" y="2870201"/>
            <a:ext cx="4996921"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6096003" y="2226737"/>
            <a:ext cx="4722811" cy="576264"/>
          </a:xfrm>
        </p:spPr>
        <p:txBody>
          <a:bodyPr anchor="b">
            <a:noAutofit/>
          </a:bodyPr>
          <a:lstStyle>
            <a:lvl1pPr marL="0" indent="0">
              <a:buNone/>
              <a:defRPr lang="en-US" sz="2800"/>
            </a:lvl1pPr>
          </a:lstStyle>
          <a:p>
            <a:pPr lvl="0"/>
            <a:r>
              <a:rPr lang="en-US"/>
              <a:t>CLICK TO EDIT MASTER TEXT STYLES</a:t>
            </a:r>
          </a:p>
        </p:txBody>
      </p:sp>
      <p:sp>
        <p:nvSpPr>
          <p:cNvPr id="6" name="Content Placeholder 5"/>
          <p:cNvSpPr txBox="1">
            <a:spLocks noGrp="1"/>
          </p:cNvSpPr>
          <p:nvPr>
            <p:ph idx="4"/>
          </p:nvPr>
        </p:nvSpPr>
        <p:spPr>
          <a:xfrm>
            <a:off x="5823484" y="2870201"/>
            <a:ext cx="4995330"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r>
              <a:rPr lang="it-IT"/>
              <a:t>22/05/2016</a:t>
            </a:r>
          </a:p>
        </p:txBody>
      </p:sp>
      <p:sp>
        <p:nvSpPr>
          <p:cNvPr id="8"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9" name="Slide Number Placeholder 8"/>
          <p:cNvSpPr txBox="1">
            <a:spLocks noGrp="1"/>
          </p:cNvSpPr>
          <p:nvPr>
            <p:ph type="sldNum" sz="quarter" idx="8"/>
          </p:nvPr>
        </p:nvSpPr>
        <p:spPr/>
        <p:txBody>
          <a:bodyPr/>
          <a:lstStyle>
            <a:lvl1pPr>
              <a:defRPr/>
            </a:lvl1pPr>
          </a:lstStyle>
          <a:p>
            <a:pPr lvl="0"/>
            <a:fld id="{2E3B2A5B-F6F1-48CB-A2D7-5C1AB478D752}" type="slidenum">
              <a:rPr/>
              <a:pPr lvl="0"/>
              <a:t>‹N›</a:t>
            </a:fld>
            <a:endParaRPr lang="it-IT"/>
          </a:p>
        </p:txBody>
      </p:sp>
    </p:spTree>
    <p:extLst>
      <p:ext uri="{BB962C8B-B14F-4D97-AF65-F5344CB8AC3E}">
        <p14:creationId xmlns:p14="http://schemas.microsoft.com/office/powerpoint/2010/main" val="37805768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it-IT"/>
              <a:t>Modifica gli stili del testo dello schema</a:t>
            </a:r>
          </a:p>
        </p:txBody>
      </p:sp>
      <p:sp>
        <p:nvSpPr>
          <p:cNvPr id="4" name="Content Placeholder 3"/>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it-IT"/>
              <a:t>Modifica gli stili del testo dello schema</a:t>
            </a:r>
          </a:p>
        </p:txBody>
      </p:sp>
      <p:sp>
        <p:nvSpPr>
          <p:cNvPr id="6" name="Content Placeholder 5"/>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r>
              <a:rPr lang="it-IT"/>
              <a:t>22/05/2016</a:t>
            </a:r>
          </a:p>
        </p:txBody>
      </p:sp>
      <p:sp>
        <p:nvSpPr>
          <p:cNvPr id="8"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9"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10" name="Slide Number Placeholder 5"/>
          <p:cNvSpPr txBox="1">
            <a:spLocks noGrp="1"/>
          </p:cNvSpPr>
          <p:nvPr>
            <p:ph type="sldNum" sz="quarter" idx="8"/>
          </p:nvPr>
        </p:nvSpPr>
        <p:spPr/>
        <p:txBody>
          <a:bodyPr/>
          <a:lstStyle>
            <a:lvl1pPr>
              <a:defRPr/>
            </a:lvl1pPr>
          </a:lstStyle>
          <a:p>
            <a:pPr lvl="0"/>
            <a:fld id="{2716D3BE-FDC0-451B-8AB0-6C30DFAEE410}" type="slidenum">
              <a:rPr/>
              <a:pPr lvl="0"/>
              <a:t>‹N›</a:t>
            </a:fld>
            <a:endParaRPr lang="it-IT"/>
          </a:p>
        </p:txBody>
      </p:sp>
    </p:spTree>
    <p:extLst>
      <p:ext uri="{BB962C8B-B14F-4D97-AF65-F5344CB8AC3E}">
        <p14:creationId xmlns:p14="http://schemas.microsoft.com/office/powerpoint/2010/main" val="4011895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r>
              <a:rPr lang="it-IT"/>
              <a:t>22/05/2016</a:t>
            </a:r>
          </a:p>
        </p:txBody>
      </p:sp>
      <p:sp>
        <p:nvSpPr>
          <p:cNvPr id="4"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5"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6" name="Slide Number Placeholder 4"/>
          <p:cNvSpPr txBox="1">
            <a:spLocks noGrp="1"/>
          </p:cNvSpPr>
          <p:nvPr>
            <p:ph type="sldNum" sz="quarter" idx="8"/>
          </p:nvPr>
        </p:nvSpPr>
        <p:spPr/>
        <p:txBody>
          <a:bodyPr/>
          <a:lstStyle>
            <a:lvl1pPr>
              <a:defRPr/>
            </a:lvl1pPr>
          </a:lstStyle>
          <a:p>
            <a:pPr lvl="0"/>
            <a:fld id="{682DD9CF-A58E-440C-9F52-5ED9A3DFECE7}" type="slidenum">
              <a:rPr/>
              <a:pPr lvl="0"/>
              <a:t>‹N›</a:t>
            </a:fld>
            <a:endParaRPr lang="it-IT"/>
          </a:p>
        </p:txBody>
      </p:sp>
    </p:spTree>
    <p:extLst>
      <p:ext uri="{BB962C8B-B14F-4D97-AF65-F5344CB8AC3E}">
        <p14:creationId xmlns:p14="http://schemas.microsoft.com/office/powerpoint/2010/main" val="640767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r>
              <a:rPr lang="it-IT"/>
              <a:t>22/05/2016</a:t>
            </a:r>
          </a:p>
        </p:txBody>
      </p:sp>
      <p:sp>
        <p:nvSpPr>
          <p:cNvPr id="3"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4"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5" name="Slide Number Placeholder 3"/>
          <p:cNvSpPr txBox="1">
            <a:spLocks noGrp="1"/>
          </p:cNvSpPr>
          <p:nvPr>
            <p:ph type="sldNum" sz="quarter" idx="8"/>
          </p:nvPr>
        </p:nvSpPr>
        <p:spPr/>
        <p:txBody>
          <a:bodyPr/>
          <a:lstStyle>
            <a:lvl1pPr>
              <a:defRPr/>
            </a:lvl1pPr>
          </a:lstStyle>
          <a:p>
            <a:pPr lvl="0"/>
            <a:fld id="{3D31391A-EC0F-456C-83B5-8EB19B7FF265}" type="slidenum">
              <a:rPr/>
              <a:pPr lvl="0"/>
              <a:t>‹N›</a:t>
            </a:fld>
            <a:endParaRPr lang="it-IT"/>
          </a:p>
        </p:txBody>
      </p:sp>
    </p:spTree>
    <p:extLst>
      <p:ext uri="{BB962C8B-B14F-4D97-AF65-F5344CB8AC3E}">
        <p14:creationId xmlns:p14="http://schemas.microsoft.com/office/powerpoint/2010/main" val="2932452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446090"/>
            <a:ext cx="3505196" cy="976314"/>
          </a:xfrm>
        </p:spPr>
        <p:txBody>
          <a:bodyPr anchor="b"/>
          <a:lstStyle>
            <a:lvl1pPr>
              <a:defRPr sz="2000"/>
            </a:lvl1pPr>
          </a:lstStyle>
          <a:p>
            <a:pPr lvl="0"/>
            <a:r>
              <a:rPr lang="it-IT"/>
              <a:t>Fare clic per modificare lo stile del titolo</a:t>
            </a:r>
            <a:endParaRPr lang="en-US"/>
          </a:p>
        </p:txBody>
      </p:sp>
      <p:sp>
        <p:nvSpPr>
          <p:cNvPr id="3" name="Content Placeholder 2"/>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2589215" y="1598608"/>
            <a:ext cx="3505196" cy="4262439"/>
          </a:xfrm>
        </p:spPr>
        <p:txBody>
          <a:bodyPr/>
          <a:lstStyle>
            <a:lvl1pPr marL="0" indent="0">
              <a:buNone/>
              <a:defRPr sz="14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6"/>
          <p:cNvSpPr txBox="1">
            <a:spLocks noGrp="1"/>
          </p:cNvSpPr>
          <p:nvPr>
            <p:ph type="sldNum" sz="quarter" idx="8"/>
          </p:nvPr>
        </p:nvSpPr>
        <p:spPr/>
        <p:txBody>
          <a:bodyPr/>
          <a:lstStyle>
            <a:lvl1pPr>
              <a:defRPr/>
            </a:lvl1pPr>
          </a:lstStyle>
          <a:p>
            <a:pPr lvl="0"/>
            <a:fld id="{603A8657-AC0F-45F5-A8AE-33EB96D5B493}" type="slidenum">
              <a:rPr/>
              <a:pPr lvl="0"/>
              <a:t>‹N›</a:t>
            </a:fld>
            <a:endParaRPr lang="it-IT"/>
          </a:p>
        </p:txBody>
      </p:sp>
    </p:spTree>
    <p:extLst>
      <p:ext uri="{BB962C8B-B14F-4D97-AF65-F5344CB8AC3E}">
        <p14:creationId xmlns:p14="http://schemas.microsoft.com/office/powerpoint/2010/main" val="2806265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4800600"/>
            <a:ext cx="8915400" cy="566735"/>
          </a:xfrm>
        </p:spPr>
        <p:txBody>
          <a:bodyPr anchor="b"/>
          <a:lstStyle>
            <a:lvl1pPr>
              <a:defRPr sz="2400"/>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2589215" y="5367335"/>
            <a:ext cx="8915400" cy="493711"/>
          </a:xfrm>
        </p:spPr>
        <p:txBody>
          <a:bodyPr/>
          <a:lstStyle>
            <a:lvl1pPr marL="0" indent="0">
              <a:buNone/>
              <a:defRPr sz="12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E21604E7-0E76-4D6B-B037-79C9E593AD11}" type="slidenum">
              <a:rPr/>
              <a:pPr lvl="0"/>
              <a:t>‹N›</a:t>
            </a:fld>
            <a:endParaRPr lang="it-IT"/>
          </a:p>
        </p:txBody>
      </p:sp>
    </p:spTree>
    <p:extLst>
      <p:ext uri="{BB962C8B-B14F-4D97-AF65-F5344CB8AC3E}">
        <p14:creationId xmlns:p14="http://schemas.microsoft.com/office/powerpoint/2010/main" val="2053665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609603"/>
            <a:ext cx="8915400" cy="3117043"/>
          </a:xfrm>
        </p:spPr>
        <p:txBody>
          <a:bodyPr anchor="ctr"/>
          <a:lstStyle>
            <a:lvl1pPr>
              <a:defRPr sz="48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a:xfrm>
            <a:off x="531815" y="3244135"/>
            <a:ext cx="779763" cy="365129"/>
          </a:xfrm>
        </p:spPr>
        <p:txBody>
          <a:bodyPr/>
          <a:lstStyle>
            <a:lvl1pPr>
              <a:defRPr/>
            </a:lvl1pPr>
          </a:lstStyle>
          <a:p>
            <a:pPr lvl="0"/>
            <a:fld id="{F415A4B8-9BF2-4C2A-9C20-373CBBBA00D5}" type="slidenum">
              <a:rPr/>
              <a:pPr lvl="0"/>
              <a:t>‹N›</a:t>
            </a:fld>
            <a:endParaRPr lang="it-IT"/>
          </a:p>
        </p:txBody>
      </p:sp>
    </p:spTree>
    <p:extLst>
      <p:ext uri="{BB962C8B-B14F-4D97-AF65-F5344CB8AC3E}">
        <p14:creationId xmlns:p14="http://schemas.microsoft.com/office/powerpoint/2010/main" val="99181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849947" y="609603"/>
            <a:ext cx="8393926" cy="2895603"/>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it-IT"/>
              <a:t>Modifica gli stili del testo dello schema</a:t>
            </a:r>
          </a:p>
        </p:txBody>
      </p:sp>
      <p:sp>
        <p:nvSpPr>
          <p:cNvPr id="4" name="Text Placeholder 2"/>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5"/>
          <p:cNvSpPr txBox="1">
            <a:spLocks noGrp="1"/>
          </p:cNvSpPr>
          <p:nvPr>
            <p:ph type="sldNum" sz="quarter" idx="8"/>
          </p:nvPr>
        </p:nvSpPr>
        <p:spPr>
          <a:xfrm>
            <a:off x="531815" y="3244135"/>
            <a:ext cx="779763" cy="365129"/>
          </a:xfrm>
        </p:spPr>
        <p:txBody>
          <a:bodyPr/>
          <a:lstStyle>
            <a:lvl1pPr>
              <a:defRPr/>
            </a:lvl1pPr>
          </a:lstStyle>
          <a:p>
            <a:pPr lvl="0"/>
            <a:fld id="{2AC6ED27-584E-46B6-858A-493D3A71378A}" type="slidenum">
              <a:rPr/>
              <a:pPr lvl="0"/>
              <a:t>‹N›</a:t>
            </a:fld>
            <a:endParaRPr lang="it-IT"/>
          </a:p>
        </p:txBody>
      </p:sp>
      <p:sp>
        <p:nvSpPr>
          <p:cNvPr id="9" name="TextBox 13"/>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250059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2438403"/>
            <a:ext cx="8915400" cy="2724847"/>
          </a:xfrm>
        </p:spPr>
        <p:txBody>
          <a:bodyPr anchor="b"/>
          <a:lstStyle>
            <a:lvl1pPr>
              <a:defRPr sz="4800"/>
            </a:lvl1pPr>
          </a:lstStyle>
          <a:p>
            <a:pPr lvl="0"/>
            <a:r>
              <a:rPr lang="it-IT"/>
              <a:t>Fare clic per modificare lo stile del titolo</a:t>
            </a:r>
            <a:endParaRPr lang="en-US"/>
          </a:p>
        </p:txBody>
      </p:sp>
      <p:sp>
        <p:nvSpPr>
          <p:cNvPr id="3"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Modifica gli stili del testo dello schema</a:t>
            </a:r>
          </a:p>
        </p:txBody>
      </p:sp>
      <p:sp>
        <p:nvSpPr>
          <p:cNvPr id="4" name="Date Placeholder 4"/>
          <p:cNvSpPr txBox="1">
            <a:spLocks noGrp="1"/>
          </p:cNvSpPr>
          <p:nvPr>
            <p:ph type="dt" sz="half" idx="7"/>
          </p:nvPr>
        </p:nvSpPr>
        <p:spPr/>
        <p:txBody>
          <a:bodyPr/>
          <a:lstStyle>
            <a:lvl1pPr>
              <a:defRPr/>
            </a:lvl1pPr>
          </a:lstStyle>
          <a:p>
            <a:pPr lvl="0"/>
            <a:r>
              <a:rPr lang="it-IT"/>
              <a:t>22/05/2016</a:t>
            </a:r>
          </a:p>
        </p:txBody>
      </p:sp>
      <p:sp>
        <p:nvSpPr>
          <p:cNvPr id="5"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6"/>
          <p:cNvSpPr txBox="1">
            <a:spLocks noGrp="1"/>
          </p:cNvSpPr>
          <p:nvPr>
            <p:ph type="sldNum" sz="quarter" idx="8"/>
          </p:nvPr>
        </p:nvSpPr>
        <p:spPr>
          <a:xfrm>
            <a:off x="531815" y="4983086"/>
            <a:ext cx="779763" cy="365129"/>
          </a:xfrm>
        </p:spPr>
        <p:txBody>
          <a:bodyPr/>
          <a:lstStyle>
            <a:lvl1pPr>
              <a:defRPr/>
            </a:lvl1pPr>
          </a:lstStyle>
          <a:p>
            <a:pPr lvl="0"/>
            <a:fld id="{3CAA4752-F9C5-4E73-83F8-78A5CA6F38C7}" type="slidenum">
              <a:rPr/>
              <a:pPr lvl="0"/>
              <a:t>‹N›</a:t>
            </a:fld>
            <a:endParaRPr lang="it-IT"/>
          </a:p>
        </p:txBody>
      </p:sp>
    </p:spTree>
    <p:extLst>
      <p:ext uri="{BB962C8B-B14F-4D97-AF65-F5344CB8AC3E}">
        <p14:creationId xmlns:p14="http://schemas.microsoft.com/office/powerpoint/2010/main" val="1776294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2849947" y="609603"/>
            <a:ext cx="8393926" cy="2895603"/>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it-IT"/>
              <a:t>Modifica gli stili del testo dello schema</a:t>
            </a:r>
          </a:p>
        </p:txBody>
      </p:sp>
      <p:sp>
        <p:nvSpPr>
          <p:cNvPr id="4"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82E81B50-BC3E-4E43-A14E-816F8BAF2388}" type="slidenum">
              <a:rPr/>
              <a:pPr lvl="0"/>
              <a:t>‹N›</a:t>
            </a:fld>
            <a:endParaRPr lang="it-IT"/>
          </a:p>
        </p:txBody>
      </p:sp>
      <p:sp>
        <p:nvSpPr>
          <p:cNvPr id="9" name="TextBox 16"/>
          <p:cNvSpPr txBox="1"/>
          <p:nvPr/>
        </p:nvSpPr>
        <p:spPr>
          <a:xfrm>
            <a:off x="2467654" y="648007"/>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p:cNvSpPr txBox="1"/>
          <p:nvPr/>
        </p:nvSpPr>
        <p:spPr>
          <a:xfrm>
            <a:off x="11114852" y="290530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175281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627406"/>
            <a:ext cx="8915400" cy="2880021"/>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it-IT"/>
              <a:t>Modifica gli stili del testo dello schema</a:t>
            </a:r>
          </a:p>
        </p:txBody>
      </p:sp>
      <p:sp>
        <p:nvSpPr>
          <p:cNvPr id="4"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99A98763-BC48-4267-A043-F94CA01542B1}" type="slidenum">
              <a:rPr/>
              <a:pPr lvl="0"/>
              <a:t>‹N›</a:t>
            </a:fld>
            <a:endParaRPr lang="it-IT"/>
          </a:p>
        </p:txBody>
      </p:sp>
    </p:spTree>
    <p:extLst>
      <p:ext uri="{BB962C8B-B14F-4D97-AF65-F5344CB8AC3E}">
        <p14:creationId xmlns:p14="http://schemas.microsoft.com/office/powerpoint/2010/main" val="177547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2" name="Picture 5"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Date Placeholder 2"/>
          <p:cNvSpPr txBox="1">
            <a:spLocks noGrp="1"/>
          </p:cNvSpPr>
          <p:nvPr>
            <p:ph type="dt" sz="half" idx="7"/>
          </p:nvPr>
        </p:nvSpPr>
        <p:spPr/>
        <p:txBody>
          <a:bodyPr/>
          <a:lstStyle>
            <a:lvl1pPr>
              <a:defRPr/>
            </a:lvl1pPr>
          </a:lstStyle>
          <a:p>
            <a:pPr lvl="0"/>
            <a:r>
              <a:rPr lang="it-IT"/>
              <a:t>22/05/2016</a:t>
            </a:r>
          </a:p>
        </p:txBody>
      </p:sp>
      <p:sp>
        <p:nvSpPr>
          <p:cNvPr id="5"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4"/>
          <p:cNvSpPr txBox="1">
            <a:spLocks noGrp="1"/>
          </p:cNvSpPr>
          <p:nvPr>
            <p:ph type="sldNum" sz="quarter" idx="8"/>
          </p:nvPr>
        </p:nvSpPr>
        <p:spPr/>
        <p:txBody>
          <a:bodyPr/>
          <a:lstStyle>
            <a:lvl1pPr>
              <a:defRPr/>
            </a:lvl1pPr>
          </a:lstStyle>
          <a:p>
            <a:pPr lvl="0"/>
            <a:fld id="{22BECF68-E2B9-469B-B7F4-2C965842DA2B}" type="slidenum">
              <a:rPr/>
              <a:pPr lvl="0"/>
              <a:t>‹N›</a:t>
            </a:fld>
            <a:endParaRPr lang="it-IT"/>
          </a:p>
        </p:txBody>
      </p:sp>
    </p:spTree>
    <p:extLst>
      <p:ext uri="{BB962C8B-B14F-4D97-AF65-F5344CB8AC3E}">
        <p14:creationId xmlns:p14="http://schemas.microsoft.com/office/powerpoint/2010/main" val="1517814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p:txBody>
          <a:bodyPr/>
          <a:lstStyle>
            <a:lvl1pPr>
              <a:defRPr/>
            </a:lvl1pPr>
          </a:lstStyle>
          <a:p>
            <a:pPr lvl="0"/>
            <a:fld id="{4D1D8CBB-B055-49CE-8C56-3D59FB9410C7}" type="slidenum">
              <a:rPr/>
              <a:pPr lvl="0"/>
              <a:t>‹N›</a:t>
            </a:fld>
            <a:endParaRPr lang="it-IT"/>
          </a:p>
        </p:txBody>
      </p:sp>
    </p:spTree>
    <p:extLst>
      <p:ext uri="{BB962C8B-B14F-4D97-AF65-F5344CB8AC3E}">
        <p14:creationId xmlns:p14="http://schemas.microsoft.com/office/powerpoint/2010/main" val="3364609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9294811" y="627406"/>
            <a:ext cx="2207599" cy="5283814"/>
          </a:xfrm>
        </p:spPr>
        <p:txBody>
          <a:bodyPr vert="eaVert" anchor="ct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val f2"/>
              <a:gd name="f34" fmla="val f3"/>
              <a:gd name="f35" fmla="val f4"/>
              <a:gd name="f36" fmla="+- f35 0 f33"/>
              <a:gd name="f37" fmla="+- f34 0 f33"/>
              <a:gd name="f38" fmla="*/ f37 1 9248"/>
              <a:gd name="f39" fmla="*/ f36 1 100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rnd">
            <a:noFill/>
            <a:prstDash val="solid"/>
          </a:ln>
        </p:spPr>
        <p:txBody>
          <a:bodyPr lIns="0" tIns="0" rIns="0" bIns="0"/>
          <a:lstStyle/>
          <a:p>
            <a:endParaRPr lang="it-IT"/>
          </a:p>
        </p:txBody>
      </p:sp>
      <p:sp>
        <p:nvSpPr>
          <p:cNvPr id="7" name="Slide Number Placeholder 5"/>
          <p:cNvSpPr txBox="1">
            <a:spLocks noGrp="1"/>
          </p:cNvSpPr>
          <p:nvPr>
            <p:ph type="sldNum" sz="quarter" idx="8"/>
          </p:nvPr>
        </p:nvSpPr>
        <p:spPr/>
        <p:txBody>
          <a:bodyPr/>
          <a:lstStyle>
            <a:lvl1pPr>
              <a:defRPr/>
            </a:lvl1pPr>
          </a:lstStyle>
          <a:p>
            <a:pPr lvl="0"/>
            <a:fld id="{1D651034-314B-4C84-B9C7-6AED826C03D8}" type="slidenum">
              <a:rPr/>
              <a:pPr lvl="0"/>
              <a:t>‹N›</a:t>
            </a:fld>
            <a:endParaRPr lang="it-IT"/>
          </a:p>
        </p:txBody>
      </p:sp>
    </p:spTree>
    <p:extLst>
      <p:ext uri="{BB962C8B-B14F-4D97-AF65-F5344CB8AC3E}">
        <p14:creationId xmlns:p14="http://schemas.microsoft.com/office/powerpoint/2010/main" val="597834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4242852"/>
            <a:ext cx="8968087" cy="275938"/>
          </a:xfrm>
          <a:prstGeom prst="rect">
            <a:avLst/>
          </a:prstGeom>
          <a:noFill/>
          <a:ln cap="rnd">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9111712" y="4243849"/>
            <a:ext cx="3077111" cy="276944"/>
          </a:xfrm>
          <a:prstGeom prst="rect">
            <a:avLst/>
          </a:prstGeom>
          <a:noFill/>
          <a:ln cap="rnd">
            <a:noFill/>
          </a:ln>
        </p:spPr>
      </p:pic>
      <p:sp>
        <p:nvSpPr>
          <p:cNvPr id="4" name="Rectangle 8"/>
          <p:cNvSpPr/>
          <p:nvPr/>
        </p:nvSpPr>
        <p:spPr>
          <a:xfrm>
            <a:off x="0" y="2590074"/>
            <a:ext cx="8968087" cy="1660330"/>
          </a:xfrm>
          <a:prstGeom prst="rect">
            <a:avLst/>
          </a:prstGeom>
          <a:solidFill>
            <a:srgbClr val="262626"/>
          </a:solidFill>
          <a:ln cap="rnd">
            <a:noFill/>
            <a:prstDash val="solid"/>
          </a:ln>
        </p:spPr>
        <p:txBody>
          <a:bodyPr lIns="0" tIns="0" rIns="0" bIns="0"/>
          <a:lstStyle/>
          <a:p>
            <a:endParaRPr lang="it-IT"/>
          </a:p>
        </p:txBody>
      </p:sp>
      <p:sp>
        <p:nvSpPr>
          <p:cNvPr id="5" name="Rectangle 9"/>
          <p:cNvSpPr/>
          <p:nvPr/>
        </p:nvSpPr>
        <p:spPr>
          <a:xfrm>
            <a:off x="9111712" y="2590074"/>
            <a:ext cx="3077111" cy="1660330"/>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ctrTitle"/>
          </p:nvPr>
        </p:nvSpPr>
        <p:spPr>
          <a:xfrm>
            <a:off x="680322" y="2733708"/>
            <a:ext cx="8144131" cy="1373072"/>
          </a:xfrm>
        </p:spPr>
        <p:txBody>
          <a:bodyPr anchor="b">
            <a:noAutofit/>
          </a:bodyPr>
          <a:lstStyle>
            <a:lvl1pPr algn="r">
              <a:defRPr sz="5400"/>
            </a:lvl1pPr>
          </a:lstStyle>
          <a:p>
            <a:pPr lvl="0"/>
            <a:r>
              <a:rPr lang="it-IT"/>
              <a:t>Fare clic per modificare lo stile del titolo</a:t>
            </a:r>
            <a:endParaRPr lang="en-US"/>
          </a:p>
        </p:txBody>
      </p:sp>
      <p:sp>
        <p:nvSpPr>
          <p:cNvPr id="7" name="Subtitle 2"/>
          <p:cNvSpPr txBox="1">
            <a:spLocks noGrp="1"/>
          </p:cNvSpPr>
          <p:nvPr>
            <p:ph type="subTitle" idx="1"/>
          </p:nvPr>
        </p:nvSpPr>
        <p:spPr>
          <a:xfrm>
            <a:off x="680322" y="4394039"/>
            <a:ext cx="8144131" cy="1117689"/>
          </a:xfrm>
        </p:spPr>
        <p:txBody>
          <a:bodyPr/>
          <a:lstStyle>
            <a:lvl1pPr marL="0" indent="0" algn="r">
              <a:buNone/>
              <a:defRPr sz="2000"/>
            </a:lvl1pPr>
          </a:lstStyle>
          <a:p>
            <a:pPr lvl="0"/>
            <a:r>
              <a:rPr lang="it-IT"/>
              <a:t>Fare clic per modificare lo stile del sottotitolo dello schema</a:t>
            </a:r>
            <a:endParaRPr lang="en-US"/>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a:xfrm>
            <a:off x="9255346" y="2750341"/>
            <a:ext cx="1171885" cy="1356439"/>
          </a:xfrm>
        </p:spPr>
        <p:txBody>
          <a:bodyPr/>
          <a:lstStyle>
            <a:lvl1pPr>
              <a:defRPr/>
            </a:lvl1pPr>
          </a:lstStyle>
          <a:p>
            <a:pPr lvl="0"/>
            <a:fld id="{A81CEB66-A7EE-4D13-AF8C-005784336BFB}" type="slidenum">
              <a:rPr/>
              <a:pPr lvl="0"/>
              <a:t>‹N›</a:t>
            </a:fld>
            <a:endParaRPr lang="it-IT"/>
          </a:p>
        </p:txBody>
      </p:sp>
    </p:spTree>
    <p:extLst>
      <p:ext uri="{BB962C8B-B14F-4D97-AF65-F5344CB8AC3E}">
        <p14:creationId xmlns:p14="http://schemas.microsoft.com/office/powerpoint/2010/main" val="521660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2" name="Picture 14"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15"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16"/>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7"/>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7"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FDFE278E-B606-4BDA-A117-4FA30B09A74B}" type="slidenum">
              <a:rPr/>
              <a:pPr lvl="0"/>
              <a:t>‹N›</a:t>
            </a:fld>
            <a:endParaRPr lang="it-IT"/>
          </a:p>
        </p:txBody>
      </p:sp>
    </p:spTree>
    <p:extLst>
      <p:ext uri="{BB962C8B-B14F-4D97-AF65-F5344CB8AC3E}">
        <p14:creationId xmlns:p14="http://schemas.microsoft.com/office/powerpoint/2010/main" val="269347848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4086910"/>
            <a:ext cx="10437811" cy="321164"/>
          </a:xfrm>
          <a:prstGeom prst="rect">
            <a:avLst/>
          </a:prstGeom>
          <a:noFill/>
          <a:ln cap="rnd">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4087898"/>
            <a:ext cx="1602998" cy="144274"/>
          </a:xfrm>
          <a:prstGeom prst="rect">
            <a:avLst/>
          </a:prstGeom>
          <a:noFill/>
          <a:ln cap="rnd">
            <a:noFill/>
          </a:ln>
        </p:spPr>
      </p:pic>
      <p:sp>
        <p:nvSpPr>
          <p:cNvPr id="4" name="Rectangle 8"/>
          <p:cNvSpPr/>
          <p:nvPr/>
        </p:nvSpPr>
        <p:spPr>
          <a:xfrm>
            <a:off x="0" y="2726265"/>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9"/>
          <p:cNvSpPr/>
          <p:nvPr/>
        </p:nvSpPr>
        <p:spPr>
          <a:xfrm>
            <a:off x="10585825" y="2726265"/>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2869899"/>
            <a:ext cx="9613864" cy="1090787"/>
          </a:xfrm>
        </p:spPr>
        <p:txBody>
          <a:bodyPr/>
          <a:lstStyle>
            <a:lvl1pPr algn="r">
              <a:defRPr/>
            </a:lvl1pPr>
          </a:lstStyle>
          <a:p>
            <a:pPr lvl="0"/>
            <a:r>
              <a:rPr lang="it-IT"/>
              <a:t>Fare clic per modificare lo stile del titolo</a:t>
            </a:r>
            <a:endParaRPr lang="en-US"/>
          </a:p>
        </p:txBody>
      </p:sp>
      <p:sp>
        <p:nvSpPr>
          <p:cNvPr id="7" name="Text Placeholder 2"/>
          <p:cNvSpPr txBox="1">
            <a:spLocks noGrp="1"/>
          </p:cNvSpPr>
          <p:nvPr>
            <p:ph type="body" idx="1"/>
          </p:nvPr>
        </p:nvSpPr>
        <p:spPr>
          <a:xfrm>
            <a:off x="680322" y="4232172"/>
            <a:ext cx="9613864" cy="1704020"/>
          </a:xfrm>
        </p:spPr>
        <p:txBody>
          <a:bodyPr/>
          <a:lstStyle>
            <a:lvl1pPr marL="0" indent="0" algn="r">
              <a:buNone/>
              <a:defRPr sz="2000"/>
            </a:lvl1pPr>
          </a:lstStyle>
          <a:p>
            <a:pPr lvl="0"/>
            <a:r>
              <a:rPr lang="it-IT"/>
              <a:t>Modifica gli stili del testo dello schema</a:t>
            </a:r>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a:xfrm>
            <a:off x="10729450" y="2869899"/>
            <a:ext cx="1154146" cy="1090787"/>
          </a:xfrm>
        </p:spPr>
        <p:txBody>
          <a:bodyPr/>
          <a:lstStyle>
            <a:lvl1pPr>
              <a:defRPr/>
            </a:lvl1pPr>
          </a:lstStyle>
          <a:p>
            <a:pPr lvl="0"/>
            <a:fld id="{EF0AAF9F-DAD9-4891-94D6-9E2E6F5C1F25}" type="slidenum">
              <a:rPr/>
              <a:pPr lvl="0"/>
              <a:t>‹N›</a:t>
            </a:fld>
            <a:endParaRPr lang="it-IT"/>
          </a:p>
        </p:txBody>
      </p:sp>
    </p:spTree>
    <p:extLst>
      <p:ext uri="{BB962C8B-B14F-4D97-AF65-F5344CB8AC3E}">
        <p14:creationId xmlns:p14="http://schemas.microsoft.com/office/powerpoint/2010/main" val="3421463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9"/>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0"/>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7" name="Content Placeholder 2"/>
          <p:cNvSpPr txBox="1">
            <a:spLocks noGrp="1"/>
          </p:cNvSpPr>
          <p:nvPr>
            <p:ph idx="1"/>
          </p:nvPr>
        </p:nvSpPr>
        <p:spPr>
          <a:xfrm>
            <a:off x="680322" y="2336877"/>
            <a:ext cx="4698360" cy="359931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Content Placeholder 3"/>
          <p:cNvSpPr txBox="1">
            <a:spLocks noGrp="1"/>
          </p:cNvSpPr>
          <p:nvPr>
            <p:ph idx="2"/>
          </p:nvPr>
        </p:nvSpPr>
        <p:spPr>
          <a:xfrm>
            <a:off x="5594125" y="2336877"/>
            <a:ext cx="4700061" cy="359931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Date Placeholder 4"/>
          <p:cNvSpPr txBox="1">
            <a:spLocks noGrp="1"/>
          </p:cNvSpPr>
          <p:nvPr>
            <p:ph type="dt" sz="half" idx="7"/>
          </p:nvPr>
        </p:nvSpPr>
        <p:spPr/>
        <p:txBody>
          <a:bodyPr/>
          <a:lstStyle>
            <a:lvl1pPr>
              <a:defRPr/>
            </a:lvl1pPr>
          </a:lstStyle>
          <a:p>
            <a:pPr lvl="0"/>
            <a:r>
              <a:rPr lang="it-IT"/>
              <a:t>22/05/2016</a:t>
            </a:r>
          </a:p>
        </p:txBody>
      </p:sp>
      <p:sp>
        <p:nvSpPr>
          <p:cNvPr id="10"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1" name="Slide Number Placeholder 6"/>
          <p:cNvSpPr txBox="1">
            <a:spLocks noGrp="1"/>
          </p:cNvSpPr>
          <p:nvPr>
            <p:ph type="sldNum" sz="quarter" idx="8"/>
          </p:nvPr>
        </p:nvSpPr>
        <p:spPr/>
        <p:txBody>
          <a:bodyPr/>
          <a:lstStyle>
            <a:lvl1pPr>
              <a:defRPr/>
            </a:lvl1pPr>
          </a:lstStyle>
          <a:p>
            <a:pPr lvl="0"/>
            <a:fld id="{2B96351E-DF63-48A5-B676-5A0992421A04}" type="slidenum">
              <a:rPr/>
              <a:pPr lvl="0"/>
              <a:t>‹N›</a:t>
            </a:fld>
            <a:endParaRPr lang="it-IT"/>
          </a:p>
        </p:txBody>
      </p:sp>
    </p:spTree>
    <p:extLst>
      <p:ext uri="{BB962C8B-B14F-4D97-AF65-F5344CB8AC3E}">
        <p14:creationId xmlns:p14="http://schemas.microsoft.com/office/powerpoint/2010/main" val="1202579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 name="Picture 9"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10"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11"/>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2"/>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7" name="Text Placeholder 2"/>
          <p:cNvSpPr txBox="1">
            <a:spLocks noGrp="1"/>
          </p:cNvSpPr>
          <p:nvPr>
            <p:ph type="body" idx="1"/>
          </p:nvPr>
        </p:nvSpPr>
        <p:spPr>
          <a:xfrm>
            <a:off x="906353" y="2336877"/>
            <a:ext cx="4472330" cy="693133"/>
          </a:xfrm>
        </p:spPr>
        <p:txBody>
          <a:bodyPr anchor="b"/>
          <a:lstStyle>
            <a:lvl1pPr marL="0" indent="0">
              <a:buNone/>
              <a:defRPr b="1"/>
            </a:lvl1pPr>
          </a:lstStyle>
          <a:p>
            <a:pPr lvl="0"/>
            <a:r>
              <a:rPr lang="it-IT"/>
              <a:t>Modifica gli stili del testo dello schema</a:t>
            </a:r>
          </a:p>
        </p:txBody>
      </p:sp>
      <p:sp>
        <p:nvSpPr>
          <p:cNvPr id="8" name="Content Placeholder 3"/>
          <p:cNvSpPr txBox="1">
            <a:spLocks noGrp="1"/>
          </p:cNvSpPr>
          <p:nvPr>
            <p:ph idx="2"/>
          </p:nvPr>
        </p:nvSpPr>
        <p:spPr>
          <a:xfrm>
            <a:off x="680322" y="3030010"/>
            <a:ext cx="4698351" cy="290618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Text Placeholder 4"/>
          <p:cNvSpPr txBox="1">
            <a:spLocks noGrp="1"/>
          </p:cNvSpPr>
          <p:nvPr>
            <p:ph type="body" idx="3"/>
          </p:nvPr>
        </p:nvSpPr>
        <p:spPr>
          <a:xfrm>
            <a:off x="5820155" y="2336877"/>
            <a:ext cx="4474031" cy="692072"/>
          </a:xfrm>
        </p:spPr>
        <p:txBody>
          <a:bodyPr anchor="b"/>
          <a:lstStyle>
            <a:lvl1pPr marL="0" indent="0">
              <a:buNone/>
              <a:defRPr b="1"/>
            </a:lvl1pPr>
          </a:lstStyle>
          <a:p>
            <a:pPr lvl="0"/>
            <a:r>
              <a:rPr lang="it-IT"/>
              <a:t>Modifica gli stili del testo dello schema</a:t>
            </a:r>
          </a:p>
        </p:txBody>
      </p:sp>
      <p:sp>
        <p:nvSpPr>
          <p:cNvPr id="10" name="Content Placeholder 5"/>
          <p:cNvSpPr txBox="1">
            <a:spLocks noGrp="1"/>
          </p:cNvSpPr>
          <p:nvPr>
            <p:ph idx="4"/>
          </p:nvPr>
        </p:nvSpPr>
        <p:spPr>
          <a:xfrm>
            <a:off x="5594125" y="3030010"/>
            <a:ext cx="4700061" cy="290618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Date Placeholder 6"/>
          <p:cNvSpPr txBox="1">
            <a:spLocks noGrp="1"/>
          </p:cNvSpPr>
          <p:nvPr>
            <p:ph type="dt" sz="half" idx="7"/>
          </p:nvPr>
        </p:nvSpPr>
        <p:spPr/>
        <p:txBody>
          <a:bodyPr/>
          <a:lstStyle>
            <a:lvl1pPr>
              <a:defRPr/>
            </a:lvl1pPr>
          </a:lstStyle>
          <a:p>
            <a:pPr lvl="0"/>
            <a:r>
              <a:rPr lang="it-IT"/>
              <a:t>22/05/2016</a:t>
            </a:r>
          </a:p>
        </p:txBody>
      </p:sp>
      <p:sp>
        <p:nvSpPr>
          <p:cNvPr id="12"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13" name="Slide Number Placeholder 8"/>
          <p:cNvSpPr txBox="1">
            <a:spLocks noGrp="1"/>
          </p:cNvSpPr>
          <p:nvPr>
            <p:ph type="sldNum" sz="quarter" idx="8"/>
          </p:nvPr>
        </p:nvSpPr>
        <p:spPr/>
        <p:txBody>
          <a:bodyPr/>
          <a:lstStyle>
            <a:lvl1pPr>
              <a:defRPr/>
            </a:lvl1pPr>
          </a:lstStyle>
          <a:p>
            <a:pPr lvl="0"/>
            <a:fld id="{2BA72F33-5A52-4050-9378-DD9835297117}" type="slidenum">
              <a:rPr/>
              <a:pPr lvl="0"/>
              <a:t>‹N›</a:t>
            </a:fld>
            <a:endParaRPr lang="it-IT"/>
          </a:p>
        </p:txBody>
      </p:sp>
    </p:spTree>
    <p:extLst>
      <p:ext uri="{BB962C8B-B14F-4D97-AF65-F5344CB8AC3E}">
        <p14:creationId xmlns:p14="http://schemas.microsoft.com/office/powerpoint/2010/main" val="2884579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2" name="Picture 5"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6"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7"/>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8"/>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7" name="Date Placeholder 2"/>
          <p:cNvSpPr txBox="1">
            <a:spLocks noGrp="1"/>
          </p:cNvSpPr>
          <p:nvPr>
            <p:ph type="dt" sz="half" idx="7"/>
          </p:nvPr>
        </p:nvSpPr>
        <p:spPr/>
        <p:txBody>
          <a:bodyPr/>
          <a:lstStyle>
            <a:lvl1pPr>
              <a:defRPr/>
            </a:lvl1pPr>
          </a:lstStyle>
          <a:p>
            <a:pPr lvl="0"/>
            <a:r>
              <a:rPr lang="it-IT"/>
              <a:t>22/05/2016</a:t>
            </a:r>
          </a:p>
        </p:txBody>
      </p:sp>
      <p:sp>
        <p:nvSpPr>
          <p:cNvPr id="8"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9" name="Slide Number Placeholder 4"/>
          <p:cNvSpPr txBox="1">
            <a:spLocks noGrp="1"/>
          </p:cNvSpPr>
          <p:nvPr>
            <p:ph type="sldNum" sz="quarter" idx="8"/>
          </p:nvPr>
        </p:nvSpPr>
        <p:spPr/>
        <p:txBody>
          <a:bodyPr/>
          <a:lstStyle>
            <a:lvl1pPr>
              <a:defRPr/>
            </a:lvl1pPr>
          </a:lstStyle>
          <a:p>
            <a:pPr lvl="0"/>
            <a:fld id="{DA1D8D4D-6B42-4EC2-B495-B3791AFEC888}" type="slidenum">
              <a:rPr/>
              <a:pPr lvl="0"/>
              <a:t>‹N›</a:t>
            </a:fld>
            <a:endParaRPr lang="it-IT"/>
          </a:p>
        </p:txBody>
      </p:sp>
    </p:spTree>
    <p:extLst>
      <p:ext uri="{BB962C8B-B14F-4D97-AF65-F5344CB8AC3E}">
        <p14:creationId xmlns:p14="http://schemas.microsoft.com/office/powerpoint/2010/main" val="4239613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4"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585825" y="1971236"/>
            <a:ext cx="1602998" cy="144274"/>
          </a:xfrm>
          <a:prstGeom prst="rect">
            <a:avLst/>
          </a:prstGeom>
          <a:noFill/>
          <a:ln cap="rnd">
            <a:noFill/>
          </a:ln>
        </p:spPr>
      </p:pic>
      <p:sp>
        <p:nvSpPr>
          <p:cNvPr id="3" name="Rectangle 5"/>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4" name="Date Placeholder 1"/>
          <p:cNvSpPr txBox="1">
            <a:spLocks noGrp="1"/>
          </p:cNvSpPr>
          <p:nvPr>
            <p:ph type="dt" sz="half" idx="7"/>
          </p:nvPr>
        </p:nvSpPr>
        <p:spPr/>
        <p:txBody>
          <a:bodyPr/>
          <a:lstStyle>
            <a:lvl1pPr>
              <a:defRPr/>
            </a:lvl1pPr>
          </a:lstStyle>
          <a:p>
            <a:pPr lvl="0"/>
            <a:r>
              <a:rPr lang="it-IT"/>
              <a:t>22/05/2016</a:t>
            </a:r>
          </a:p>
        </p:txBody>
      </p:sp>
      <p:sp>
        <p:nvSpPr>
          <p:cNvPr id="5"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3"/>
          <p:cNvSpPr txBox="1">
            <a:spLocks noGrp="1"/>
          </p:cNvSpPr>
          <p:nvPr>
            <p:ph type="sldNum" sz="quarter" idx="8"/>
          </p:nvPr>
        </p:nvSpPr>
        <p:spPr/>
        <p:txBody>
          <a:bodyPr/>
          <a:lstStyle>
            <a:lvl1pPr>
              <a:defRPr/>
            </a:lvl1pPr>
          </a:lstStyle>
          <a:p>
            <a:pPr lvl="0"/>
            <a:fld id="{CE277611-DFEB-4451-8CF1-E8E63631180E}" type="slidenum">
              <a:rPr/>
              <a:pPr lvl="0"/>
              <a:t>‹N›</a:t>
            </a:fld>
            <a:endParaRPr lang="it-IT"/>
          </a:p>
        </p:txBody>
      </p:sp>
    </p:spTree>
    <p:extLst>
      <p:ext uri="{BB962C8B-B14F-4D97-AF65-F5344CB8AC3E}">
        <p14:creationId xmlns:p14="http://schemas.microsoft.com/office/powerpoint/2010/main" val="2237350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9"/>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0"/>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753227"/>
            <a:ext cx="9613855" cy="1080939"/>
          </a:xfrm>
        </p:spPr>
        <p:txBody>
          <a:bodyPr/>
          <a:lstStyle>
            <a:lvl1pPr>
              <a:defRPr/>
            </a:lvl1pPr>
          </a:lstStyle>
          <a:p>
            <a:pPr lvl="0"/>
            <a:r>
              <a:rPr lang="it-IT"/>
              <a:t>Fare clic per modificare lo stile del titolo</a:t>
            </a:r>
            <a:endParaRPr lang="en-US"/>
          </a:p>
        </p:txBody>
      </p:sp>
      <p:sp>
        <p:nvSpPr>
          <p:cNvPr id="7" name="Content Placeholder 2"/>
          <p:cNvSpPr txBox="1">
            <a:spLocks noGrp="1"/>
          </p:cNvSpPr>
          <p:nvPr>
            <p:ph idx="1"/>
          </p:nvPr>
        </p:nvSpPr>
        <p:spPr>
          <a:xfrm>
            <a:off x="4685842" y="2336877"/>
            <a:ext cx="5608335" cy="359931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Text Placeholder 3"/>
          <p:cNvSpPr txBox="1">
            <a:spLocks noGrp="1"/>
          </p:cNvSpPr>
          <p:nvPr>
            <p:ph type="body" idx="2"/>
          </p:nvPr>
        </p:nvSpPr>
        <p:spPr>
          <a:xfrm>
            <a:off x="680322" y="2336868"/>
            <a:ext cx="3790078" cy="3599316"/>
          </a:xfrm>
        </p:spPr>
        <p:txBody>
          <a:bodyPr anchor="ctr"/>
          <a:lstStyle>
            <a:lvl1pPr marL="0" indent="0">
              <a:buNone/>
              <a:defRPr sz="1600"/>
            </a:lvl1pPr>
          </a:lstStyle>
          <a:p>
            <a:pPr lvl="0"/>
            <a:r>
              <a:rPr lang="it-IT"/>
              <a:t>Modifica gli stili del testo dello schema</a:t>
            </a:r>
          </a:p>
        </p:txBody>
      </p:sp>
      <p:sp>
        <p:nvSpPr>
          <p:cNvPr id="9" name="Date Placeholder 4"/>
          <p:cNvSpPr txBox="1">
            <a:spLocks noGrp="1"/>
          </p:cNvSpPr>
          <p:nvPr>
            <p:ph type="dt" sz="half" idx="7"/>
          </p:nvPr>
        </p:nvSpPr>
        <p:spPr/>
        <p:txBody>
          <a:bodyPr/>
          <a:lstStyle>
            <a:lvl1pPr>
              <a:defRPr/>
            </a:lvl1pPr>
          </a:lstStyle>
          <a:p>
            <a:pPr lvl="0"/>
            <a:r>
              <a:rPr lang="it-IT"/>
              <a:t>22/05/2016</a:t>
            </a:r>
          </a:p>
        </p:txBody>
      </p:sp>
      <p:sp>
        <p:nvSpPr>
          <p:cNvPr id="10"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1" name="Slide Number Placeholder 6"/>
          <p:cNvSpPr txBox="1">
            <a:spLocks noGrp="1"/>
          </p:cNvSpPr>
          <p:nvPr>
            <p:ph type="sldNum" sz="quarter" idx="8"/>
          </p:nvPr>
        </p:nvSpPr>
        <p:spPr/>
        <p:txBody>
          <a:bodyPr/>
          <a:lstStyle>
            <a:lvl1pPr>
              <a:defRPr/>
            </a:lvl1pPr>
          </a:lstStyle>
          <a:p>
            <a:pPr lvl="0"/>
            <a:fld id="{8D530919-4BCE-477B-ADD0-8D59791E7D9C}" type="slidenum">
              <a:rPr/>
              <a:pPr lvl="0"/>
              <a:t>‹N›</a:t>
            </a:fld>
            <a:endParaRPr lang="it-IT"/>
          </a:p>
        </p:txBody>
      </p:sp>
    </p:spTree>
    <p:extLst>
      <p:ext uri="{BB962C8B-B14F-4D97-AF65-F5344CB8AC3E}">
        <p14:creationId xmlns:p14="http://schemas.microsoft.com/office/powerpoint/2010/main" val="421754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4"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Date Placeholder 1"/>
          <p:cNvSpPr txBox="1">
            <a:spLocks noGrp="1"/>
          </p:cNvSpPr>
          <p:nvPr>
            <p:ph type="dt" sz="half" idx="7"/>
          </p:nvPr>
        </p:nvSpPr>
        <p:spPr/>
        <p:txBody>
          <a:bodyPr/>
          <a:lstStyle>
            <a:lvl1pPr>
              <a:defRPr/>
            </a:lvl1pPr>
          </a:lstStyle>
          <a:p>
            <a:pPr lvl="0"/>
            <a:r>
              <a:rPr lang="it-IT"/>
              <a:t>22/05/2016</a:t>
            </a:r>
          </a:p>
        </p:txBody>
      </p:sp>
      <p:sp>
        <p:nvSpPr>
          <p:cNvPr id="4"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5" name="Slide Number Placeholder 3"/>
          <p:cNvSpPr txBox="1">
            <a:spLocks noGrp="1"/>
          </p:cNvSpPr>
          <p:nvPr>
            <p:ph type="sldNum" sz="quarter" idx="8"/>
          </p:nvPr>
        </p:nvSpPr>
        <p:spPr/>
        <p:txBody>
          <a:bodyPr/>
          <a:lstStyle>
            <a:lvl1pPr>
              <a:defRPr/>
            </a:lvl1pPr>
          </a:lstStyle>
          <a:p>
            <a:pPr lvl="0"/>
            <a:fld id="{D3818C90-5C10-4858-9A9F-D8ABD23A8C0B}" type="slidenum">
              <a:rPr/>
              <a:pPr lvl="0"/>
              <a:t>‹N›</a:t>
            </a:fld>
            <a:endParaRPr lang="it-IT"/>
          </a:p>
        </p:txBody>
      </p:sp>
    </p:spTree>
    <p:extLst>
      <p:ext uri="{BB962C8B-B14F-4D97-AF65-F5344CB8AC3E}">
        <p14:creationId xmlns:p14="http://schemas.microsoft.com/office/powerpoint/2010/main" val="3521136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9"/>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0"/>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753227"/>
            <a:ext cx="9613855" cy="1080939"/>
          </a:xfrm>
        </p:spPr>
        <p:txBody>
          <a:bodyPr/>
          <a:lstStyle>
            <a:lvl1pPr>
              <a:defRPr/>
            </a:lvl1pPr>
          </a:lstStyle>
          <a:p>
            <a:pPr lvl="0"/>
            <a:r>
              <a:rPr lang="it-IT"/>
              <a:t>Fare clic per modificare lo stile del titolo</a:t>
            </a:r>
            <a:endParaRPr lang="en-US"/>
          </a:p>
        </p:txBody>
      </p:sp>
      <p:sp>
        <p:nvSpPr>
          <p:cNvPr id="7" name="Picture Placeholder 2"/>
          <p:cNvSpPr txBox="1">
            <a:spLocks noGrp="1"/>
          </p:cNvSpPr>
          <p:nvPr>
            <p:ph type="pic" idx="1"/>
          </p:nvPr>
        </p:nvSpPr>
        <p:spPr>
          <a:xfrm>
            <a:off x="4868329" y="2336877"/>
            <a:ext cx="5425848" cy="3599316"/>
          </a:xfrm>
          <a:effectLst>
            <a:outerShdw dist="63496" dir="5039953" algn="tl">
              <a:srgbClr val="000000">
                <a:alpha val="41000"/>
              </a:srgbClr>
            </a:outerShdw>
          </a:effectLst>
        </p:spPr>
        <p:txBody>
          <a:bodyPr/>
          <a:lstStyle>
            <a:lvl1pPr marL="0" indent="0">
              <a:buNone/>
              <a:defRPr sz="3200"/>
            </a:lvl1pPr>
          </a:lstStyle>
          <a:p>
            <a:pPr lvl="0"/>
            <a:r>
              <a:rPr lang="it-IT"/>
              <a:t>Fare clic sull'icona per inserire un'immagine</a:t>
            </a:r>
            <a:endParaRPr lang="en-US"/>
          </a:p>
        </p:txBody>
      </p:sp>
      <p:sp>
        <p:nvSpPr>
          <p:cNvPr id="8" name="Text Placeholder 3"/>
          <p:cNvSpPr txBox="1">
            <a:spLocks noGrp="1"/>
          </p:cNvSpPr>
          <p:nvPr>
            <p:ph type="body" idx="2"/>
          </p:nvPr>
        </p:nvSpPr>
        <p:spPr>
          <a:xfrm>
            <a:off x="680322" y="2336877"/>
            <a:ext cx="3876260" cy="3599316"/>
          </a:xfrm>
        </p:spPr>
        <p:txBody>
          <a:bodyPr anchor="ctr"/>
          <a:lstStyle>
            <a:lvl1pPr marL="0" indent="0">
              <a:buNone/>
              <a:defRPr sz="1600"/>
            </a:lvl1pPr>
          </a:lstStyle>
          <a:p>
            <a:pPr lvl="0"/>
            <a:r>
              <a:rPr lang="it-IT"/>
              <a:t>Modifica gli stili del testo dello schema</a:t>
            </a:r>
          </a:p>
        </p:txBody>
      </p:sp>
      <p:sp>
        <p:nvSpPr>
          <p:cNvPr id="9" name="Date Placeholder 4"/>
          <p:cNvSpPr txBox="1">
            <a:spLocks noGrp="1"/>
          </p:cNvSpPr>
          <p:nvPr>
            <p:ph type="dt" sz="half" idx="7"/>
          </p:nvPr>
        </p:nvSpPr>
        <p:spPr/>
        <p:txBody>
          <a:bodyPr/>
          <a:lstStyle>
            <a:lvl1pPr>
              <a:defRPr/>
            </a:lvl1pPr>
          </a:lstStyle>
          <a:p>
            <a:pPr lvl="0"/>
            <a:r>
              <a:rPr lang="it-IT"/>
              <a:t>22/05/2016</a:t>
            </a:r>
          </a:p>
        </p:txBody>
      </p:sp>
      <p:sp>
        <p:nvSpPr>
          <p:cNvPr id="10"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1" name="Slide Number Placeholder 6"/>
          <p:cNvSpPr txBox="1">
            <a:spLocks noGrp="1"/>
          </p:cNvSpPr>
          <p:nvPr>
            <p:ph type="sldNum" sz="quarter" idx="8"/>
          </p:nvPr>
        </p:nvSpPr>
        <p:spPr/>
        <p:txBody>
          <a:bodyPr/>
          <a:lstStyle>
            <a:lvl1pPr>
              <a:defRPr/>
            </a:lvl1pPr>
          </a:lstStyle>
          <a:p>
            <a:pPr lvl="0"/>
            <a:fld id="{3885C5D2-4908-495E-8F9C-C71320484F24}" type="slidenum">
              <a:rPr/>
              <a:pPr lvl="0"/>
              <a:t>‹N›</a:t>
            </a:fld>
            <a:endParaRPr lang="it-IT"/>
          </a:p>
        </p:txBody>
      </p:sp>
    </p:spTree>
    <p:extLst>
      <p:ext uri="{BB962C8B-B14F-4D97-AF65-F5344CB8AC3E}">
        <p14:creationId xmlns:p14="http://schemas.microsoft.com/office/powerpoint/2010/main" val="1464286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rnd">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rnd">
            <a:noFill/>
          </a:ln>
        </p:spPr>
      </p:pic>
      <p:sp>
        <p:nvSpPr>
          <p:cNvPr id="4" name="Rectangle 9"/>
          <p:cNvSpPr/>
          <p:nvPr/>
        </p:nvSpPr>
        <p:spPr>
          <a:xfrm>
            <a:off x="0" y="4567985"/>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0"/>
          <p:cNvSpPr/>
          <p:nvPr/>
        </p:nvSpPr>
        <p:spPr>
          <a:xfrm>
            <a:off x="10585825" y="4567985"/>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4711619"/>
            <a:ext cx="9613855" cy="453048"/>
          </a:xfrm>
        </p:spPr>
        <p:txBody>
          <a:bodyPr anchor="b"/>
          <a:lstStyle>
            <a:lvl1pPr>
              <a:defRPr sz="2400"/>
            </a:lvl1pPr>
          </a:lstStyle>
          <a:p>
            <a:pPr lvl="0"/>
            <a:r>
              <a:rPr lang="it-IT"/>
              <a:t>Fare clic per modificare lo stile del titolo</a:t>
            </a:r>
            <a:endParaRPr lang="en-US"/>
          </a:p>
        </p:txBody>
      </p:sp>
      <p:sp>
        <p:nvSpPr>
          <p:cNvPr id="7" name="Picture Placeholder 2"/>
          <p:cNvSpPr txBox="1">
            <a:spLocks noGrp="1"/>
          </p:cNvSpPr>
          <p:nvPr>
            <p:ph type="pic" idx="4294967295"/>
          </p:nvPr>
        </p:nvSpPr>
        <p:spPr>
          <a:xfrm>
            <a:off x="680322" y="609593"/>
            <a:ext cx="9613855" cy="3589577"/>
          </a:xfrm>
          <a:effectLst>
            <a:outerShdw dist="63496" dir="5039953" algn="tl">
              <a:srgbClr val="000000">
                <a:alpha val="41000"/>
              </a:srgbClr>
            </a:outerShdw>
          </a:effectLst>
        </p:spPr>
        <p:txBody>
          <a:bodyPr/>
          <a:lstStyle>
            <a:lvl1pPr marL="0" indent="0">
              <a:buNone/>
              <a:defRPr sz="3200"/>
            </a:lvl1pPr>
          </a:lstStyle>
          <a:p>
            <a:pPr lvl="0"/>
            <a:r>
              <a:rPr lang="it-IT"/>
              <a:t>Fare clic sull'icona per inserire un'immagine</a:t>
            </a:r>
            <a:endParaRPr lang="en-US"/>
          </a:p>
        </p:txBody>
      </p:sp>
      <p:sp>
        <p:nvSpPr>
          <p:cNvPr id="8" name="Text Placeholder 3"/>
          <p:cNvSpPr txBox="1">
            <a:spLocks noGrp="1"/>
          </p:cNvSpPr>
          <p:nvPr>
            <p:ph type="body" idx="4294967295"/>
          </p:nvPr>
        </p:nvSpPr>
        <p:spPr>
          <a:xfrm>
            <a:off x="680322" y="5169578"/>
            <a:ext cx="9613864" cy="622971"/>
          </a:xfrm>
        </p:spPr>
        <p:txBody>
          <a:bodyPr/>
          <a:lstStyle>
            <a:lvl1pPr marL="0" indent="0">
              <a:buNone/>
              <a:defRPr sz="1600"/>
            </a:lvl1pPr>
          </a:lstStyle>
          <a:p>
            <a:pPr lvl="0"/>
            <a:r>
              <a:rPr lang="it-IT"/>
              <a:t>Modifica gli stili del testo dello schema</a:t>
            </a:r>
          </a:p>
        </p:txBody>
      </p:sp>
      <p:sp>
        <p:nvSpPr>
          <p:cNvPr id="9" name="Date Placeholder 4"/>
          <p:cNvSpPr txBox="1">
            <a:spLocks noGrp="1"/>
          </p:cNvSpPr>
          <p:nvPr>
            <p:ph type="dt" sz="half" idx="7"/>
          </p:nvPr>
        </p:nvSpPr>
        <p:spPr/>
        <p:txBody>
          <a:bodyPr/>
          <a:lstStyle>
            <a:lvl1pPr>
              <a:defRPr/>
            </a:lvl1pPr>
          </a:lstStyle>
          <a:p>
            <a:pPr lvl="0"/>
            <a:r>
              <a:rPr lang="it-IT"/>
              <a:t>22/05/2016</a:t>
            </a:r>
          </a:p>
        </p:txBody>
      </p:sp>
      <p:sp>
        <p:nvSpPr>
          <p:cNvPr id="10"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1" name="Slide Number Placeholder 6"/>
          <p:cNvSpPr txBox="1">
            <a:spLocks noGrp="1"/>
          </p:cNvSpPr>
          <p:nvPr>
            <p:ph type="sldNum" sz="quarter" idx="8"/>
          </p:nvPr>
        </p:nvSpPr>
        <p:spPr>
          <a:xfrm>
            <a:off x="10729450" y="4711308"/>
            <a:ext cx="1154146" cy="1090787"/>
          </a:xfrm>
        </p:spPr>
        <p:txBody>
          <a:bodyPr/>
          <a:lstStyle>
            <a:lvl1pPr>
              <a:defRPr/>
            </a:lvl1pPr>
          </a:lstStyle>
          <a:p>
            <a:pPr lvl="0"/>
            <a:fld id="{80F57A84-90B7-4CF5-A6CB-D8733F65CF03}" type="slidenum">
              <a:rPr/>
              <a:pPr lvl="0"/>
              <a:t>‹N›</a:t>
            </a:fld>
            <a:endParaRPr lang="it-IT"/>
          </a:p>
        </p:txBody>
      </p:sp>
    </p:spTree>
    <p:extLst>
      <p:ext uri="{BB962C8B-B14F-4D97-AF65-F5344CB8AC3E}">
        <p14:creationId xmlns:p14="http://schemas.microsoft.com/office/powerpoint/2010/main" val="1024328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rnd">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rnd">
            <a:noFill/>
          </a:ln>
        </p:spPr>
      </p:pic>
      <p:sp>
        <p:nvSpPr>
          <p:cNvPr id="4" name="Rectangle 9"/>
          <p:cNvSpPr/>
          <p:nvPr/>
        </p:nvSpPr>
        <p:spPr>
          <a:xfrm>
            <a:off x="0" y="4567985"/>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0"/>
          <p:cNvSpPr/>
          <p:nvPr/>
        </p:nvSpPr>
        <p:spPr>
          <a:xfrm>
            <a:off x="10585825" y="4567985"/>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609593"/>
            <a:ext cx="9613855" cy="3592750"/>
          </a:xfrm>
        </p:spPr>
        <p:txBody>
          <a:bodyPr/>
          <a:lstStyle>
            <a:lvl1pPr>
              <a:defRPr sz="3200"/>
            </a:lvl1pPr>
          </a:lstStyle>
          <a:p>
            <a:pPr lvl="0"/>
            <a:r>
              <a:rPr lang="it-IT"/>
              <a:t>Fare clic per modificare lo stile del titolo</a:t>
            </a:r>
            <a:endParaRPr lang="en-US"/>
          </a:p>
        </p:txBody>
      </p:sp>
      <p:sp>
        <p:nvSpPr>
          <p:cNvPr id="7" name="Text Placeholder 3"/>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it-IT"/>
              <a:t>Modifica gli stili del testo dello schema</a:t>
            </a:r>
          </a:p>
        </p:txBody>
      </p:sp>
      <p:sp>
        <p:nvSpPr>
          <p:cNvPr id="8" name="Date Placeholder 4"/>
          <p:cNvSpPr txBox="1">
            <a:spLocks noGrp="1"/>
          </p:cNvSpPr>
          <p:nvPr>
            <p:ph type="dt" sz="half" idx="7"/>
          </p:nvPr>
        </p:nvSpPr>
        <p:spPr/>
        <p:txBody>
          <a:bodyPr/>
          <a:lstStyle>
            <a:lvl1pPr>
              <a:defRPr/>
            </a:lvl1pPr>
          </a:lstStyle>
          <a:p>
            <a:pPr lvl="0"/>
            <a:r>
              <a:rPr lang="it-IT"/>
              <a:t>22/05/2016</a:t>
            </a:r>
          </a:p>
        </p:txBody>
      </p:sp>
      <p:sp>
        <p:nvSpPr>
          <p:cNvPr id="9"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6"/>
          <p:cNvSpPr txBox="1">
            <a:spLocks noGrp="1"/>
          </p:cNvSpPr>
          <p:nvPr>
            <p:ph type="sldNum" sz="quarter" idx="8"/>
          </p:nvPr>
        </p:nvSpPr>
        <p:spPr>
          <a:xfrm>
            <a:off x="10729450" y="4711610"/>
            <a:ext cx="1154146" cy="1090787"/>
          </a:xfrm>
        </p:spPr>
        <p:txBody>
          <a:bodyPr/>
          <a:lstStyle>
            <a:lvl1pPr>
              <a:defRPr/>
            </a:lvl1pPr>
          </a:lstStyle>
          <a:p>
            <a:pPr lvl="0"/>
            <a:fld id="{9A6169E6-0F93-4E19-9D6A-A48F611C249C}" type="slidenum">
              <a:rPr/>
              <a:pPr lvl="0"/>
              <a:t>‹N›</a:t>
            </a:fld>
            <a:endParaRPr lang="it-IT"/>
          </a:p>
        </p:txBody>
      </p:sp>
    </p:spTree>
    <p:extLst>
      <p:ext uri="{BB962C8B-B14F-4D97-AF65-F5344CB8AC3E}">
        <p14:creationId xmlns:p14="http://schemas.microsoft.com/office/powerpoint/2010/main" val="4049808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2" name="Picture 10"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rnd">
            <a:noFill/>
          </a:ln>
        </p:spPr>
      </p:pic>
      <p:pic>
        <p:nvPicPr>
          <p:cNvPr id="3" name="Picture 12"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rnd">
            <a:noFill/>
          </a:ln>
        </p:spPr>
      </p:pic>
      <p:sp>
        <p:nvSpPr>
          <p:cNvPr id="4" name="Rectangle 13"/>
          <p:cNvSpPr/>
          <p:nvPr/>
        </p:nvSpPr>
        <p:spPr>
          <a:xfrm>
            <a:off x="0" y="4567985"/>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4"/>
          <p:cNvSpPr/>
          <p:nvPr/>
        </p:nvSpPr>
        <p:spPr>
          <a:xfrm>
            <a:off x="10585825" y="4567985"/>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1127857" y="609593"/>
            <a:ext cx="8718877" cy="3036064"/>
          </a:xfrm>
        </p:spPr>
        <p:txBody>
          <a:bodyPr/>
          <a:lstStyle>
            <a:lvl1pPr>
              <a:defRPr sz="3200"/>
            </a:lvl1pPr>
          </a:lstStyle>
          <a:p>
            <a:pPr lvl="0"/>
            <a:r>
              <a:rPr lang="it-IT"/>
              <a:t>Fare clic per modificare lo stile del titolo</a:t>
            </a:r>
            <a:endParaRPr lang="en-US"/>
          </a:p>
        </p:txBody>
      </p:sp>
      <p:sp>
        <p:nvSpPr>
          <p:cNvPr id="7" name="Text Placeholder 3"/>
          <p:cNvSpPr txBox="1">
            <a:spLocks noGrp="1"/>
          </p:cNvSpPr>
          <p:nvPr>
            <p:ph type="body" idx="4294967295"/>
          </p:nvPr>
        </p:nvSpPr>
        <p:spPr>
          <a:xfrm>
            <a:off x="1402287" y="3653375"/>
            <a:ext cx="8156576" cy="548969"/>
          </a:xfrm>
        </p:spPr>
        <p:txBody>
          <a:bodyPr/>
          <a:lstStyle>
            <a:lvl1pPr marL="0" indent="0">
              <a:buNone/>
              <a:defRPr sz="1400"/>
            </a:lvl1pPr>
          </a:lstStyle>
          <a:p>
            <a:pPr lvl="0"/>
            <a:r>
              <a:rPr lang="it-IT"/>
              <a:t>Modifica gli stili del testo dello schema</a:t>
            </a:r>
          </a:p>
        </p:txBody>
      </p:sp>
      <p:sp>
        <p:nvSpPr>
          <p:cNvPr id="8" name="Text Placeholder 3"/>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it-IT"/>
              <a:t>Modifica gli stili del testo dello schema</a:t>
            </a:r>
          </a:p>
        </p:txBody>
      </p:sp>
      <p:sp>
        <p:nvSpPr>
          <p:cNvPr id="9" name="Date Placeholder 4"/>
          <p:cNvSpPr txBox="1">
            <a:spLocks noGrp="1"/>
          </p:cNvSpPr>
          <p:nvPr>
            <p:ph type="dt" sz="half" idx="7"/>
          </p:nvPr>
        </p:nvSpPr>
        <p:spPr/>
        <p:txBody>
          <a:bodyPr/>
          <a:lstStyle>
            <a:lvl1pPr>
              <a:defRPr/>
            </a:lvl1pPr>
          </a:lstStyle>
          <a:p>
            <a:pPr lvl="0"/>
            <a:r>
              <a:rPr lang="it-IT"/>
              <a:t>22/05/2016</a:t>
            </a:r>
          </a:p>
        </p:txBody>
      </p:sp>
      <p:sp>
        <p:nvSpPr>
          <p:cNvPr id="10"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1" name="Slide Number Placeholder 6"/>
          <p:cNvSpPr txBox="1">
            <a:spLocks noGrp="1"/>
          </p:cNvSpPr>
          <p:nvPr>
            <p:ph type="sldNum" sz="quarter" idx="8"/>
          </p:nvPr>
        </p:nvSpPr>
        <p:spPr>
          <a:xfrm>
            <a:off x="10729450" y="4709928"/>
            <a:ext cx="1154146" cy="1090787"/>
          </a:xfrm>
        </p:spPr>
        <p:txBody>
          <a:bodyPr/>
          <a:lstStyle>
            <a:lvl1pPr>
              <a:defRPr/>
            </a:lvl1pPr>
          </a:lstStyle>
          <a:p>
            <a:pPr lvl="0"/>
            <a:fld id="{12FB4801-7533-48EB-A4FB-43D1CEC743D4}" type="slidenum">
              <a:rPr/>
              <a:pPr lvl="0"/>
              <a:t>‹N›</a:t>
            </a:fld>
            <a:endParaRPr lang="it-IT"/>
          </a:p>
        </p:txBody>
      </p:sp>
      <p:sp>
        <p:nvSpPr>
          <p:cNvPr id="12" name="TextBox 15"/>
          <p:cNvSpPr txBox="1"/>
          <p:nvPr/>
        </p:nvSpPr>
        <p:spPr>
          <a:xfrm>
            <a:off x="583570" y="748116"/>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
        <p:nvSpPr>
          <p:cNvPr id="13" name="TextBox 16"/>
          <p:cNvSpPr txBox="1"/>
          <p:nvPr/>
        </p:nvSpPr>
        <p:spPr>
          <a:xfrm>
            <a:off x="9662812" y="3033522"/>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Tree>
    <p:extLst>
      <p:ext uri="{BB962C8B-B14F-4D97-AF65-F5344CB8AC3E}">
        <p14:creationId xmlns:p14="http://schemas.microsoft.com/office/powerpoint/2010/main" val="3972058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2" name="Picture 8"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rnd">
            <a:noFill/>
          </a:ln>
        </p:spPr>
      </p:pic>
      <p:pic>
        <p:nvPicPr>
          <p:cNvPr id="3" name="Picture 9"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rnd">
            <a:noFill/>
          </a:ln>
        </p:spPr>
      </p:pic>
      <p:sp>
        <p:nvSpPr>
          <p:cNvPr id="4" name="Rectangle 10"/>
          <p:cNvSpPr/>
          <p:nvPr/>
        </p:nvSpPr>
        <p:spPr>
          <a:xfrm>
            <a:off x="0" y="4567985"/>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1"/>
          <p:cNvSpPr/>
          <p:nvPr/>
        </p:nvSpPr>
        <p:spPr>
          <a:xfrm>
            <a:off x="10585825" y="4567985"/>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80322" y="4711610"/>
            <a:ext cx="9613864" cy="588535"/>
          </a:xfrm>
        </p:spPr>
        <p:txBody>
          <a:bodyPr anchor="b"/>
          <a:lstStyle>
            <a:lvl1pPr>
              <a:defRPr sz="3200"/>
            </a:lvl1pPr>
          </a:lstStyle>
          <a:p>
            <a:pPr lvl="0"/>
            <a:r>
              <a:rPr lang="it-IT"/>
              <a:t>Fare clic per modificare lo stile del titolo</a:t>
            </a:r>
            <a:endParaRPr lang="en-US"/>
          </a:p>
        </p:txBody>
      </p:sp>
      <p:sp>
        <p:nvSpPr>
          <p:cNvPr id="7" name="Text Placeholder 3"/>
          <p:cNvSpPr txBox="1">
            <a:spLocks noGrp="1"/>
          </p:cNvSpPr>
          <p:nvPr>
            <p:ph type="body" idx="4294967295"/>
          </p:nvPr>
        </p:nvSpPr>
        <p:spPr>
          <a:xfrm>
            <a:off x="680322" y="5300145"/>
            <a:ext cx="9613864" cy="502252"/>
          </a:xfrm>
        </p:spPr>
        <p:txBody>
          <a:bodyPr/>
          <a:lstStyle>
            <a:lvl1pPr marL="0" indent="0">
              <a:buNone/>
              <a:defRPr sz="1600"/>
            </a:lvl1pPr>
          </a:lstStyle>
          <a:p>
            <a:pPr lvl="0"/>
            <a:r>
              <a:rPr lang="it-IT"/>
              <a:t>Modifica gli stili del testo dello schema</a:t>
            </a:r>
          </a:p>
        </p:txBody>
      </p:sp>
      <p:sp>
        <p:nvSpPr>
          <p:cNvPr id="8" name="Date Placeholder 4"/>
          <p:cNvSpPr txBox="1">
            <a:spLocks noGrp="1"/>
          </p:cNvSpPr>
          <p:nvPr>
            <p:ph type="dt" sz="half" idx="7"/>
          </p:nvPr>
        </p:nvSpPr>
        <p:spPr/>
        <p:txBody>
          <a:bodyPr/>
          <a:lstStyle>
            <a:lvl1pPr>
              <a:defRPr/>
            </a:lvl1pPr>
          </a:lstStyle>
          <a:p>
            <a:pPr lvl="0"/>
            <a:r>
              <a:rPr lang="it-IT"/>
              <a:t>22/05/2016</a:t>
            </a:r>
          </a:p>
        </p:txBody>
      </p:sp>
      <p:sp>
        <p:nvSpPr>
          <p:cNvPr id="9"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6"/>
          <p:cNvSpPr txBox="1">
            <a:spLocks noGrp="1"/>
          </p:cNvSpPr>
          <p:nvPr>
            <p:ph type="sldNum" sz="quarter" idx="8"/>
          </p:nvPr>
        </p:nvSpPr>
        <p:spPr>
          <a:xfrm>
            <a:off x="10729450" y="4709928"/>
            <a:ext cx="1154146" cy="1090787"/>
          </a:xfrm>
        </p:spPr>
        <p:txBody>
          <a:bodyPr/>
          <a:lstStyle>
            <a:lvl1pPr>
              <a:defRPr/>
            </a:lvl1pPr>
          </a:lstStyle>
          <a:p>
            <a:pPr lvl="0"/>
            <a:fld id="{1E38576E-F395-4B7F-B277-39A8A3A59A4A}" type="slidenum">
              <a:rPr/>
              <a:pPr lvl="0"/>
              <a:t>‹N›</a:t>
            </a:fld>
            <a:endParaRPr lang="it-IT"/>
          </a:p>
        </p:txBody>
      </p:sp>
    </p:spTree>
    <p:extLst>
      <p:ext uri="{BB962C8B-B14F-4D97-AF65-F5344CB8AC3E}">
        <p14:creationId xmlns:p14="http://schemas.microsoft.com/office/powerpoint/2010/main" val="1812929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2" name="Picture 12"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13"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15"/>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6"/>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a:xfrm>
            <a:off x="669221" y="753227"/>
            <a:ext cx="9624956" cy="1080939"/>
          </a:xfrm>
        </p:spPr>
        <p:txBody>
          <a:bodyPr/>
          <a:lstStyle>
            <a:lvl1pPr>
              <a:defRPr/>
            </a:lvl1pPr>
          </a:lstStyle>
          <a:p>
            <a:pPr lvl="0"/>
            <a:r>
              <a:rPr lang="it-IT"/>
              <a:t>Fare clic per modificare lo stile del titolo</a:t>
            </a:r>
            <a:endParaRPr lang="en-US"/>
          </a:p>
        </p:txBody>
      </p:sp>
      <p:sp>
        <p:nvSpPr>
          <p:cNvPr id="7" name="Text Placeholder 2"/>
          <p:cNvSpPr txBox="1">
            <a:spLocks noGrp="1"/>
          </p:cNvSpPr>
          <p:nvPr>
            <p:ph type="body" idx="4294967295"/>
          </p:nvPr>
        </p:nvSpPr>
        <p:spPr>
          <a:xfrm>
            <a:off x="660946" y="2336877"/>
            <a:ext cx="3070033" cy="576264"/>
          </a:xfrm>
        </p:spPr>
        <p:txBody>
          <a:bodyPr anchor="b">
            <a:noAutofit/>
          </a:bodyPr>
          <a:lstStyle>
            <a:lvl1pPr marL="0" indent="0">
              <a:buNone/>
              <a:defRPr/>
            </a:lvl1pPr>
          </a:lstStyle>
          <a:p>
            <a:pPr lvl="0"/>
            <a:r>
              <a:rPr lang="it-IT"/>
              <a:t>Modifica gli stili del testo dello schema</a:t>
            </a:r>
          </a:p>
        </p:txBody>
      </p:sp>
      <p:sp>
        <p:nvSpPr>
          <p:cNvPr id="8" name="Text Placeholder 3"/>
          <p:cNvSpPr txBox="1">
            <a:spLocks noGrp="1"/>
          </p:cNvSpPr>
          <p:nvPr>
            <p:ph type="body" idx="4294967295"/>
          </p:nvPr>
        </p:nvSpPr>
        <p:spPr>
          <a:xfrm>
            <a:off x="680322" y="3022677"/>
            <a:ext cx="3049697" cy="2913516"/>
          </a:xfrm>
        </p:spPr>
        <p:txBody>
          <a:bodyPr/>
          <a:lstStyle>
            <a:lvl1pPr marL="0" indent="0">
              <a:buNone/>
              <a:defRPr sz="1400"/>
            </a:lvl1pPr>
          </a:lstStyle>
          <a:p>
            <a:pPr lvl="0"/>
            <a:r>
              <a:rPr lang="it-IT"/>
              <a:t>Modifica gli stili del testo dello schema</a:t>
            </a:r>
          </a:p>
        </p:txBody>
      </p:sp>
      <p:sp>
        <p:nvSpPr>
          <p:cNvPr id="9" name="Text Placeholder 4"/>
          <p:cNvSpPr txBox="1">
            <a:spLocks noGrp="1"/>
          </p:cNvSpPr>
          <p:nvPr>
            <p:ph type="body" idx="4294967295"/>
          </p:nvPr>
        </p:nvSpPr>
        <p:spPr>
          <a:xfrm>
            <a:off x="3956023" y="2336877"/>
            <a:ext cx="3063239" cy="576264"/>
          </a:xfrm>
        </p:spPr>
        <p:txBody>
          <a:bodyPr anchor="b">
            <a:noAutofit/>
          </a:bodyPr>
          <a:lstStyle>
            <a:lvl1pPr marL="0" indent="0">
              <a:buNone/>
              <a:defRPr/>
            </a:lvl1pPr>
          </a:lstStyle>
          <a:p>
            <a:pPr lvl="0"/>
            <a:r>
              <a:rPr lang="it-IT"/>
              <a:t>Modifica gli stili del testo dello schema</a:t>
            </a:r>
          </a:p>
        </p:txBody>
      </p:sp>
      <p:sp>
        <p:nvSpPr>
          <p:cNvPr id="10" name="Text Placeholder 3"/>
          <p:cNvSpPr txBox="1">
            <a:spLocks noGrp="1"/>
          </p:cNvSpPr>
          <p:nvPr>
            <p:ph type="body" idx="4294967295"/>
          </p:nvPr>
        </p:nvSpPr>
        <p:spPr>
          <a:xfrm>
            <a:off x="3945471" y="3022677"/>
            <a:ext cx="3063239" cy="2913516"/>
          </a:xfrm>
        </p:spPr>
        <p:txBody>
          <a:bodyPr/>
          <a:lstStyle>
            <a:lvl1pPr marL="0" indent="0">
              <a:buNone/>
              <a:defRPr sz="1400"/>
            </a:lvl1pPr>
          </a:lstStyle>
          <a:p>
            <a:pPr lvl="0"/>
            <a:r>
              <a:rPr lang="it-IT"/>
              <a:t>Modifica gli stili del testo dello schema</a:t>
            </a:r>
          </a:p>
        </p:txBody>
      </p:sp>
      <p:sp>
        <p:nvSpPr>
          <p:cNvPr id="11" name="Text Placeholder 4"/>
          <p:cNvSpPr txBox="1">
            <a:spLocks noGrp="1"/>
          </p:cNvSpPr>
          <p:nvPr>
            <p:ph type="body" idx="4294967295"/>
          </p:nvPr>
        </p:nvSpPr>
        <p:spPr>
          <a:xfrm>
            <a:off x="7224153" y="2336877"/>
            <a:ext cx="3070024" cy="576264"/>
          </a:xfrm>
        </p:spPr>
        <p:txBody>
          <a:bodyPr anchor="b">
            <a:noAutofit/>
          </a:bodyPr>
          <a:lstStyle>
            <a:lvl1pPr marL="0" indent="0">
              <a:buNone/>
              <a:defRPr/>
            </a:lvl1pPr>
          </a:lstStyle>
          <a:p>
            <a:pPr lvl="0"/>
            <a:r>
              <a:rPr lang="it-IT"/>
              <a:t>Modifica gli stili del testo dello schema</a:t>
            </a:r>
          </a:p>
        </p:txBody>
      </p:sp>
      <p:sp>
        <p:nvSpPr>
          <p:cNvPr id="12" name="Text Placeholder 3"/>
          <p:cNvSpPr txBox="1">
            <a:spLocks noGrp="1"/>
          </p:cNvSpPr>
          <p:nvPr>
            <p:ph type="body" idx="4294967295"/>
          </p:nvPr>
        </p:nvSpPr>
        <p:spPr>
          <a:xfrm>
            <a:off x="7224153" y="3022677"/>
            <a:ext cx="3070024" cy="2913516"/>
          </a:xfrm>
        </p:spPr>
        <p:txBody>
          <a:bodyPr/>
          <a:lstStyle>
            <a:lvl1pPr marL="0" indent="0">
              <a:buNone/>
              <a:defRPr sz="1400"/>
            </a:lvl1pPr>
          </a:lstStyle>
          <a:p>
            <a:pPr lvl="0"/>
            <a:r>
              <a:rPr lang="it-IT"/>
              <a:t>Modifica gli stili del testo dello schema</a:t>
            </a:r>
          </a:p>
        </p:txBody>
      </p:sp>
      <p:sp>
        <p:nvSpPr>
          <p:cNvPr id="13" name="Date Placeholder 2"/>
          <p:cNvSpPr txBox="1">
            <a:spLocks noGrp="1"/>
          </p:cNvSpPr>
          <p:nvPr>
            <p:ph type="dt" sz="half" idx="7"/>
          </p:nvPr>
        </p:nvSpPr>
        <p:spPr/>
        <p:txBody>
          <a:bodyPr/>
          <a:lstStyle>
            <a:lvl1pPr>
              <a:defRPr/>
            </a:lvl1pPr>
          </a:lstStyle>
          <a:p>
            <a:pPr lvl="0"/>
            <a:r>
              <a:rPr lang="it-IT"/>
              <a:t>22/05/2016</a:t>
            </a:r>
          </a:p>
        </p:txBody>
      </p:sp>
      <p:sp>
        <p:nvSpPr>
          <p:cNvPr id="14"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15" name="Slide Number Placeholder 4"/>
          <p:cNvSpPr txBox="1">
            <a:spLocks noGrp="1"/>
          </p:cNvSpPr>
          <p:nvPr>
            <p:ph type="sldNum" sz="quarter" idx="8"/>
          </p:nvPr>
        </p:nvSpPr>
        <p:spPr/>
        <p:txBody>
          <a:bodyPr/>
          <a:lstStyle>
            <a:lvl1pPr>
              <a:defRPr/>
            </a:lvl1pPr>
          </a:lstStyle>
          <a:p>
            <a:pPr lvl="0"/>
            <a:fld id="{7F836FA6-7990-4EF1-82A9-EFC55187A2FB}" type="slidenum">
              <a:rPr/>
              <a:pPr lvl="0"/>
              <a:t>‹N›</a:t>
            </a:fld>
            <a:endParaRPr lang="it-IT"/>
          </a:p>
        </p:txBody>
      </p:sp>
    </p:spTree>
    <p:extLst>
      <p:ext uri="{BB962C8B-B14F-4D97-AF65-F5344CB8AC3E}">
        <p14:creationId xmlns:p14="http://schemas.microsoft.com/office/powerpoint/2010/main" val="1658056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4"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15"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16"/>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17"/>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7" name="Text Placeholder 2"/>
          <p:cNvSpPr txBox="1">
            <a:spLocks noGrp="1"/>
          </p:cNvSpPr>
          <p:nvPr>
            <p:ph type="body" idx="4294967295"/>
          </p:nvPr>
        </p:nvSpPr>
        <p:spPr>
          <a:xfrm>
            <a:off x="680313" y="4297506"/>
            <a:ext cx="3049706" cy="576264"/>
          </a:xfrm>
        </p:spPr>
        <p:txBody>
          <a:bodyPr anchor="b">
            <a:noAutofit/>
          </a:bodyPr>
          <a:lstStyle>
            <a:lvl1pPr marL="0" indent="0">
              <a:buNone/>
              <a:defRPr/>
            </a:lvl1pPr>
          </a:lstStyle>
          <a:p>
            <a:pPr lvl="0"/>
            <a:r>
              <a:rPr lang="it-IT"/>
              <a:t>Modifica gli stili del testo dello schema</a:t>
            </a:r>
          </a:p>
        </p:txBody>
      </p:sp>
      <p:sp>
        <p:nvSpPr>
          <p:cNvPr id="8" name="Picture Placeholder 2"/>
          <p:cNvSpPr txBox="1">
            <a:spLocks noGrp="1"/>
          </p:cNvSpPr>
          <p:nvPr>
            <p:ph type="pic" idx="4294967295"/>
          </p:nvPr>
        </p:nvSpPr>
        <p:spPr>
          <a:xfrm>
            <a:off x="680313" y="2336877"/>
            <a:ext cx="3049706"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9" name="Text Placeholder 3"/>
          <p:cNvSpPr txBox="1">
            <a:spLocks noGrp="1"/>
          </p:cNvSpPr>
          <p:nvPr>
            <p:ph type="body" idx="4294967295"/>
          </p:nvPr>
        </p:nvSpPr>
        <p:spPr>
          <a:xfrm>
            <a:off x="680313" y="4873761"/>
            <a:ext cx="3049706" cy="1062423"/>
          </a:xfrm>
        </p:spPr>
        <p:txBody>
          <a:bodyPr/>
          <a:lstStyle>
            <a:lvl1pPr marL="0" indent="0">
              <a:buNone/>
              <a:defRPr sz="1400"/>
            </a:lvl1pPr>
          </a:lstStyle>
          <a:p>
            <a:pPr lvl="0"/>
            <a:r>
              <a:rPr lang="it-IT"/>
              <a:t>Modifica gli stili del testo dello schema</a:t>
            </a:r>
          </a:p>
        </p:txBody>
      </p:sp>
      <p:sp>
        <p:nvSpPr>
          <p:cNvPr id="10" name="Text Placeholder 4"/>
          <p:cNvSpPr txBox="1">
            <a:spLocks noGrp="1"/>
          </p:cNvSpPr>
          <p:nvPr>
            <p:ph type="body" idx="4294967295"/>
          </p:nvPr>
        </p:nvSpPr>
        <p:spPr>
          <a:xfrm>
            <a:off x="3945471" y="4297506"/>
            <a:ext cx="3063239" cy="576264"/>
          </a:xfrm>
        </p:spPr>
        <p:txBody>
          <a:bodyPr anchor="b">
            <a:noAutofit/>
          </a:bodyPr>
          <a:lstStyle>
            <a:lvl1pPr marL="0" indent="0">
              <a:buNone/>
              <a:defRPr/>
            </a:lvl1pPr>
          </a:lstStyle>
          <a:p>
            <a:pPr lvl="0"/>
            <a:r>
              <a:rPr lang="it-IT"/>
              <a:t>Modifica gli stili del testo dello schema</a:t>
            </a:r>
          </a:p>
        </p:txBody>
      </p:sp>
      <p:sp>
        <p:nvSpPr>
          <p:cNvPr id="11" name="Picture Placeholder 2"/>
          <p:cNvSpPr txBox="1">
            <a:spLocks noGrp="1"/>
          </p:cNvSpPr>
          <p:nvPr>
            <p:ph type="pic" idx="4294967295"/>
          </p:nvPr>
        </p:nvSpPr>
        <p:spPr>
          <a:xfrm>
            <a:off x="3945471" y="2336877"/>
            <a:ext cx="3063239"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12" name="Text Placeholder 3"/>
          <p:cNvSpPr txBox="1">
            <a:spLocks noGrp="1"/>
          </p:cNvSpPr>
          <p:nvPr>
            <p:ph type="body" idx="4294967295"/>
          </p:nvPr>
        </p:nvSpPr>
        <p:spPr>
          <a:xfrm>
            <a:off x="3944118" y="4873761"/>
            <a:ext cx="3067299" cy="1062423"/>
          </a:xfrm>
        </p:spPr>
        <p:txBody>
          <a:bodyPr/>
          <a:lstStyle>
            <a:lvl1pPr marL="0" indent="0">
              <a:buNone/>
              <a:defRPr sz="1400"/>
            </a:lvl1pPr>
          </a:lstStyle>
          <a:p>
            <a:pPr lvl="0"/>
            <a:r>
              <a:rPr lang="it-IT"/>
              <a:t>Modifica gli stili del testo dello schema</a:t>
            </a:r>
          </a:p>
        </p:txBody>
      </p:sp>
      <p:sp>
        <p:nvSpPr>
          <p:cNvPr id="13" name="Text Placeholder 4"/>
          <p:cNvSpPr txBox="1">
            <a:spLocks noGrp="1"/>
          </p:cNvSpPr>
          <p:nvPr>
            <p:ph type="body" idx="4294967295"/>
          </p:nvPr>
        </p:nvSpPr>
        <p:spPr>
          <a:xfrm>
            <a:off x="7230682" y="4297506"/>
            <a:ext cx="3063505" cy="576264"/>
          </a:xfrm>
        </p:spPr>
        <p:txBody>
          <a:bodyPr anchor="b">
            <a:noAutofit/>
          </a:bodyPr>
          <a:lstStyle>
            <a:lvl1pPr marL="0" indent="0">
              <a:buNone/>
              <a:defRPr/>
            </a:lvl1pPr>
          </a:lstStyle>
          <a:p>
            <a:pPr lvl="0"/>
            <a:r>
              <a:rPr lang="it-IT"/>
              <a:t>Modifica gli stili del testo dello schema</a:t>
            </a:r>
          </a:p>
        </p:txBody>
      </p:sp>
      <p:sp>
        <p:nvSpPr>
          <p:cNvPr id="14" name="Picture Placeholder 2"/>
          <p:cNvSpPr txBox="1">
            <a:spLocks noGrp="1"/>
          </p:cNvSpPr>
          <p:nvPr>
            <p:ph type="pic" idx="4294967295"/>
          </p:nvPr>
        </p:nvSpPr>
        <p:spPr>
          <a:xfrm>
            <a:off x="7230672" y="2336877"/>
            <a:ext cx="3063505"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15" name="Text Placeholder 3"/>
          <p:cNvSpPr txBox="1">
            <a:spLocks noGrp="1"/>
          </p:cNvSpPr>
          <p:nvPr>
            <p:ph type="body" idx="4294967295"/>
          </p:nvPr>
        </p:nvSpPr>
        <p:spPr>
          <a:xfrm>
            <a:off x="7230553" y="4873761"/>
            <a:ext cx="3067565" cy="1062423"/>
          </a:xfrm>
        </p:spPr>
        <p:txBody>
          <a:bodyPr/>
          <a:lstStyle>
            <a:lvl1pPr marL="0" indent="0">
              <a:buNone/>
              <a:defRPr sz="1400"/>
            </a:lvl1pPr>
          </a:lstStyle>
          <a:p>
            <a:pPr lvl="0"/>
            <a:r>
              <a:rPr lang="it-IT"/>
              <a:t>Modifica gli stili del testo dello schema</a:t>
            </a:r>
          </a:p>
        </p:txBody>
      </p:sp>
      <p:sp>
        <p:nvSpPr>
          <p:cNvPr id="16" name="Date Placeholder 2"/>
          <p:cNvSpPr txBox="1">
            <a:spLocks noGrp="1"/>
          </p:cNvSpPr>
          <p:nvPr>
            <p:ph type="dt" sz="half" idx="7"/>
          </p:nvPr>
        </p:nvSpPr>
        <p:spPr/>
        <p:txBody>
          <a:bodyPr/>
          <a:lstStyle>
            <a:lvl1pPr>
              <a:defRPr/>
            </a:lvl1pPr>
          </a:lstStyle>
          <a:p>
            <a:pPr lvl="0"/>
            <a:r>
              <a:rPr lang="it-IT"/>
              <a:t>22/05/2016</a:t>
            </a:r>
          </a:p>
        </p:txBody>
      </p:sp>
      <p:sp>
        <p:nvSpPr>
          <p:cNvPr id="17"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18" name="Slide Number Placeholder 4"/>
          <p:cNvSpPr txBox="1">
            <a:spLocks noGrp="1"/>
          </p:cNvSpPr>
          <p:nvPr>
            <p:ph type="sldNum" sz="quarter" idx="8"/>
          </p:nvPr>
        </p:nvSpPr>
        <p:spPr/>
        <p:txBody>
          <a:bodyPr/>
          <a:lstStyle>
            <a:lvl1pPr>
              <a:defRPr/>
            </a:lvl1pPr>
          </a:lstStyle>
          <a:p>
            <a:pPr lvl="0"/>
            <a:fld id="{919484D8-3DBC-4968-8B54-BC692C30F180}" type="slidenum">
              <a:rPr/>
              <a:pPr lvl="0"/>
              <a:t>‹N›</a:t>
            </a:fld>
            <a:endParaRPr lang="it-IT"/>
          </a:p>
        </p:txBody>
      </p:sp>
    </p:spTree>
    <p:extLst>
      <p:ext uri="{BB962C8B-B14F-4D97-AF65-F5344CB8AC3E}">
        <p14:creationId xmlns:p14="http://schemas.microsoft.com/office/powerpoint/2010/main" val="32790640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rnd">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rnd">
            <a:noFill/>
          </a:ln>
        </p:spPr>
      </p:pic>
      <p:sp>
        <p:nvSpPr>
          <p:cNvPr id="4" name="Rectangle 8"/>
          <p:cNvSpPr/>
          <p:nvPr/>
        </p:nvSpPr>
        <p:spPr>
          <a:xfrm>
            <a:off x="0" y="609603"/>
            <a:ext cx="10437811" cy="1368198"/>
          </a:xfrm>
          <a:prstGeom prst="rect">
            <a:avLst/>
          </a:prstGeom>
          <a:solidFill>
            <a:srgbClr val="262626"/>
          </a:solidFill>
          <a:ln cap="rnd">
            <a:noFill/>
            <a:prstDash val="solid"/>
          </a:ln>
        </p:spPr>
        <p:txBody>
          <a:bodyPr lIns="0" tIns="0" rIns="0" bIns="0"/>
          <a:lstStyle/>
          <a:p>
            <a:endParaRPr lang="it-IT"/>
          </a:p>
        </p:txBody>
      </p:sp>
      <p:sp>
        <p:nvSpPr>
          <p:cNvPr id="5" name="Rectangle 9"/>
          <p:cNvSpPr/>
          <p:nvPr/>
        </p:nvSpPr>
        <p:spPr>
          <a:xfrm>
            <a:off x="10585825" y="609603"/>
            <a:ext cx="1602998" cy="1368198"/>
          </a:xfrm>
          <a:prstGeom prst="rect">
            <a:avLst/>
          </a:prstGeom>
          <a:solidFill>
            <a:srgbClr val="F09415"/>
          </a:solidFill>
          <a:ln cap="rnd">
            <a:noFill/>
            <a:prstDash val="solid"/>
          </a:ln>
        </p:spPr>
        <p:txBody>
          <a:bodyPr lIns="0" tIns="0" rIns="0" bIns="0"/>
          <a:lstStyle/>
          <a:p>
            <a:endParaRPr lang="it-IT"/>
          </a:p>
        </p:txBody>
      </p:sp>
      <p:sp>
        <p:nvSpPr>
          <p:cNvPr id="6" name="Title 1"/>
          <p:cNvSpPr txBox="1">
            <a:spLocks noGrp="1"/>
          </p:cNvSpPr>
          <p:nvPr>
            <p:ph type="title"/>
          </p:nvPr>
        </p:nvSpPr>
        <p:spPr/>
        <p:txBody>
          <a:bodyPr/>
          <a:lstStyle>
            <a:lvl1pPr algn="r">
              <a:defRPr/>
            </a:lvl1pPr>
          </a:lstStyle>
          <a:p>
            <a:pPr lvl="0"/>
            <a:r>
              <a:rPr lang="it-IT"/>
              <a:t>Fare clic per modificare lo stile del titolo</a:t>
            </a:r>
            <a:endParaRPr lang="en-US"/>
          </a:p>
        </p:txBody>
      </p:sp>
      <p:sp>
        <p:nvSpPr>
          <p:cNvPr id="7"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Date Placeholder 3"/>
          <p:cNvSpPr txBox="1">
            <a:spLocks noGrp="1"/>
          </p:cNvSpPr>
          <p:nvPr>
            <p:ph type="dt" sz="half" idx="7"/>
          </p:nvPr>
        </p:nvSpPr>
        <p:spPr/>
        <p:txBody>
          <a:bodyPr/>
          <a:lstStyle>
            <a:lvl1pPr>
              <a:defRPr/>
            </a:lvl1pPr>
          </a:lstStyle>
          <a:p>
            <a:pPr lvl="0"/>
            <a:r>
              <a:rPr lang="it-IT"/>
              <a:t>22/05/2016</a:t>
            </a:r>
          </a:p>
        </p:txBody>
      </p:sp>
      <p:sp>
        <p:nvSpPr>
          <p:cNvPr id="9"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0" name="Slide Number Placeholder 5"/>
          <p:cNvSpPr txBox="1">
            <a:spLocks noGrp="1"/>
          </p:cNvSpPr>
          <p:nvPr>
            <p:ph type="sldNum" sz="quarter" idx="8"/>
          </p:nvPr>
        </p:nvSpPr>
        <p:spPr/>
        <p:txBody>
          <a:bodyPr/>
          <a:lstStyle>
            <a:lvl1pPr>
              <a:defRPr/>
            </a:lvl1pPr>
          </a:lstStyle>
          <a:p>
            <a:pPr lvl="0"/>
            <a:fld id="{0D38F149-A993-49F5-8468-A4FA48DC4A69}" type="slidenum">
              <a:rPr/>
              <a:pPr lvl="0"/>
              <a:t>‹N›</a:t>
            </a:fld>
            <a:endParaRPr lang="it-IT"/>
          </a:p>
        </p:txBody>
      </p:sp>
    </p:spTree>
    <p:extLst>
      <p:ext uri="{BB962C8B-B14F-4D97-AF65-F5344CB8AC3E}">
        <p14:creationId xmlns:p14="http://schemas.microsoft.com/office/powerpoint/2010/main" val="4195215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Rectangle 6"/>
          <p:cNvSpPr/>
          <p:nvPr/>
        </p:nvSpPr>
        <p:spPr>
          <a:xfrm rot="5400013">
            <a:off x="8116209" y="1869395"/>
            <a:ext cx="5106988" cy="1368198"/>
          </a:xfrm>
          <a:prstGeom prst="rect">
            <a:avLst/>
          </a:prstGeom>
          <a:solidFill>
            <a:srgbClr val="262626"/>
          </a:solidFill>
          <a:ln cap="rnd">
            <a:noFill/>
            <a:prstDash val="solid"/>
          </a:ln>
        </p:spPr>
        <p:txBody>
          <a:bodyPr lIns="0" tIns="0" rIns="0" bIns="0"/>
          <a:lstStyle/>
          <a:p>
            <a:endParaRPr lang="it-IT"/>
          </a:p>
        </p:txBody>
      </p:sp>
      <p:sp>
        <p:nvSpPr>
          <p:cNvPr id="3" name="Rectangle 7"/>
          <p:cNvSpPr/>
          <p:nvPr/>
        </p:nvSpPr>
        <p:spPr>
          <a:xfrm rot="5400013">
            <a:off x="9868204" y="5372401"/>
            <a:ext cx="1602998" cy="1368198"/>
          </a:xfrm>
          <a:prstGeom prst="rect">
            <a:avLst/>
          </a:prstGeom>
          <a:solidFill>
            <a:srgbClr val="F09415"/>
          </a:solidFill>
          <a:ln cap="rnd">
            <a:noFill/>
            <a:prstDash val="solid"/>
          </a:ln>
        </p:spPr>
        <p:txBody>
          <a:bodyPr lIns="0" tIns="0" rIns="0" bIns="0"/>
          <a:lstStyle/>
          <a:p>
            <a:endParaRPr lang="it-IT"/>
          </a:p>
        </p:txBody>
      </p:sp>
      <p:sp>
        <p:nvSpPr>
          <p:cNvPr id="4" name="Vertical Title 1"/>
          <p:cNvSpPr txBox="1">
            <a:spLocks noGrp="1"/>
          </p:cNvSpPr>
          <p:nvPr>
            <p:ph type="title" orient="vert"/>
          </p:nvPr>
        </p:nvSpPr>
        <p:spPr>
          <a:xfrm>
            <a:off x="10129229" y="609593"/>
            <a:ext cx="1073798" cy="4353760"/>
          </a:xfrm>
        </p:spPr>
        <p:txBody>
          <a:bodyPr vert="eaVert"/>
          <a:lstStyle>
            <a:lvl1pPr>
              <a:defRPr/>
            </a:lvl1pPr>
          </a:lstStyle>
          <a:p>
            <a:pPr lvl="0"/>
            <a:r>
              <a:rPr lang="it-IT"/>
              <a:t>Fare clic per modificare lo stile del titolo</a:t>
            </a:r>
            <a:endParaRPr lang="en-US"/>
          </a:p>
        </p:txBody>
      </p:sp>
      <p:sp>
        <p:nvSpPr>
          <p:cNvPr id="5" name="Vertical Text Placeholder 2"/>
          <p:cNvSpPr txBox="1">
            <a:spLocks noGrp="1"/>
          </p:cNvSpPr>
          <p:nvPr>
            <p:ph type="body" orient="vert" idx="1"/>
          </p:nvPr>
        </p:nvSpPr>
        <p:spPr>
          <a:xfrm>
            <a:off x="680322" y="609593"/>
            <a:ext cx="8870000" cy="5326590"/>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p:cNvSpPr txBox="1">
            <a:spLocks noGrp="1"/>
          </p:cNvSpPr>
          <p:nvPr>
            <p:ph type="dt" sz="half" idx="7"/>
          </p:nvPr>
        </p:nvSpPr>
        <p:spPr>
          <a:xfrm>
            <a:off x="6807122" y="5936184"/>
            <a:ext cx="2743200" cy="365129"/>
          </a:xfrm>
        </p:spPr>
        <p:txBody>
          <a:bodyPr/>
          <a:lstStyle>
            <a:lvl1pPr>
              <a:defRPr/>
            </a:lvl1pPr>
          </a:lstStyle>
          <a:p>
            <a:pPr lvl="0"/>
            <a:r>
              <a:rPr lang="it-IT"/>
              <a:t>22/05/2016</a:t>
            </a:r>
          </a:p>
        </p:txBody>
      </p:sp>
      <p:sp>
        <p:nvSpPr>
          <p:cNvPr id="7" name="Footer Placeholder 4"/>
          <p:cNvSpPr txBox="1">
            <a:spLocks noGrp="1"/>
          </p:cNvSpPr>
          <p:nvPr>
            <p:ph type="ftr" sz="quarter" idx="9"/>
          </p:nvPr>
        </p:nvSpPr>
        <p:spPr>
          <a:xfrm>
            <a:off x="680322" y="5936184"/>
            <a:ext cx="6126809" cy="365129"/>
          </a:xfrm>
        </p:spPr>
        <p:txBody>
          <a:bodyPr/>
          <a:lstStyle>
            <a:lvl1pPr>
              <a:defRPr/>
            </a:lvl1pPr>
          </a:lstStyle>
          <a:p>
            <a:pPr lvl="0"/>
            <a:r>
              <a:rPr lang="it-IT"/>
              <a:t>4C ITIS “G.Galilei”- Salerno</a:t>
            </a:r>
          </a:p>
        </p:txBody>
      </p:sp>
      <p:sp>
        <p:nvSpPr>
          <p:cNvPr id="8" name="Slide Number Placeholder 5"/>
          <p:cNvSpPr txBox="1">
            <a:spLocks noGrp="1"/>
          </p:cNvSpPr>
          <p:nvPr>
            <p:ph type="sldNum" sz="quarter" idx="8"/>
          </p:nvPr>
        </p:nvSpPr>
        <p:spPr>
          <a:xfrm>
            <a:off x="10097545" y="5398635"/>
            <a:ext cx="1154146" cy="1090787"/>
          </a:xfrm>
        </p:spPr>
        <p:txBody>
          <a:bodyPr anchor="t" anchorCtr="1"/>
          <a:lstStyle>
            <a:lvl1pPr algn="ctr">
              <a:defRPr/>
            </a:lvl1pPr>
          </a:lstStyle>
          <a:p>
            <a:pPr lvl="0"/>
            <a:fld id="{0A7E4612-1BFD-4927-9CE7-4E4B30A36DBD}" type="slidenum">
              <a:rPr/>
              <a:pPr lvl="0"/>
              <a:t>‹N›</a:t>
            </a:fld>
            <a:endParaRPr lang="it-IT"/>
          </a:p>
        </p:txBody>
      </p:sp>
    </p:spTree>
    <p:extLst>
      <p:ext uri="{BB962C8B-B14F-4D97-AF65-F5344CB8AC3E}">
        <p14:creationId xmlns:p14="http://schemas.microsoft.com/office/powerpoint/2010/main" val="3041183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6"/>
          <p:cNvGrpSpPr/>
          <p:nvPr/>
        </p:nvGrpSpPr>
        <p:grpSpPr>
          <a:xfrm>
            <a:off x="8" y="-8467"/>
            <a:ext cx="12191997" cy="6866467"/>
            <a:chOff x="8" y="-8467"/>
            <a:chExt cx="12191997" cy="6866467"/>
          </a:xfrm>
        </p:grpSpPr>
        <p:cxnSp>
          <p:nvCxnSpPr>
            <p:cNvPr id="3" name="Straight Connector 31"/>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it-IT"/>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it-IT"/>
            </a:p>
          </p:txBody>
        </p:sp>
        <p:sp>
          <p:nvSpPr>
            <p:cNvPr id="7" name="Isosceles Triangle 26"/>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it-IT"/>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it-IT"/>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it-IT"/>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it-IT"/>
            </a:p>
          </p:txBody>
        </p:sp>
        <p:sp>
          <p:nvSpPr>
            <p:cNvPr id="11" name="Isosceles Triangle 30"/>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it-IT"/>
            </a:p>
          </p:txBody>
        </p:sp>
        <p:sp>
          <p:nvSpPr>
            <p:cNvPr id="12" name="Isosceles Triangle 18"/>
            <p:cNvSpPr/>
            <p:nvPr/>
          </p:nvSpPr>
          <p:spPr>
            <a:xfrm rot="10799991">
              <a:off x="8" y="0"/>
              <a:ext cx="842592" cy="5666152"/>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it-IT"/>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it-IT"/>
              <a:t>Fare clic per modificare lo stile del titolo</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it-IT"/>
              <a:t>Fare clic per modificare lo stile del sottotitolo dello schema</a:t>
            </a:r>
            <a:endParaRPr lang="en-US"/>
          </a:p>
        </p:txBody>
      </p:sp>
      <p:sp>
        <p:nvSpPr>
          <p:cNvPr id="15" name="Date Placeholder 3"/>
          <p:cNvSpPr txBox="1">
            <a:spLocks noGrp="1"/>
          </p:cNvSpPr>
          <p:nvPr>
            <p:ph type="dt" sz="half" idx="7"/>
          </p:nvPr>
        </p:nvSpPr>
        <p:spPr/>
        <p:txBody>
          <a:bodyPr/>
          <a:lstStyle>
            <a:lvl1pPr>
              <a:defRPr/>
            </a:lvl1pPr>
          </a:lstStyle>
          <a:p>
            <a:pPr lvl="0"/>
            <a:r>
              <a:rPr lang="it-IT"/>
              <a:t>22/05/2016</a:t>
            </a:r>
          </a:p>
        </p:txBody>
      </p:sp>
      <p:sp>
        <p:nvSpPr>
          <p:cNvPr id="1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17" name="Slide Number Placeholder 5"/>
          <p:cNvSpPr txBox="1">
            <a:spLocks noGrp="1"/>
          </p:cNvSpPr>
          <p:nvPr>
            <p:ph type="sldNum" sz="quarter" idx="8"/>
          </p:nvPr>
        </p:nvSpPr>
        <p:spPr/>
        <p:txBody>
          <a:bodyPr/>
          <a:lstStyle>
            <a:lvl1pPr>
              <a:defRPr/>
            </a:lvl1pPr>
          </a:lstStyle>
          <a:p>
            <a:pPr lvl="0"/>
            <a:fld id="{DF4B22D2-AD38-480F-8414-502A950A6A8F}" type="slidenum">
              <a:rPr/>
              <a:pPr lvl="0"/>
              <a:t>‹N›</a:t>
            </a:fld>
            <a:endParaRPr lang="it-IT"/>
          </a:p>
        </p:txBody>
      </p:sp>
    </p:spTree>
    <p:extLst>
      <p:ext uri="{BB962C8B-B14F-4D97-AF65-F5344CB8AC3E}">
        <p14:creationId xmlns:p14="http://schemas.microsoft.com/office/powerpoint/2010/main" val="381106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2074334"/>
            <a:ext cx="3680880" cy="1371600"/>
          </a:xfrm>
        </p:spPr>
        <p:txBody>
          <a:bodyPr anchor="b"/>
          <a:lstStyle>
            <a:lvl1pPr>
              <a:defRPr sz="2400"/>
            </a:lvl1pPr>
          </a:lstStyle>
          <a:p>
            <a:pPr lvl="0"/>
            <a:r>
              <a:rPr lang="it-IT"/>
              <a:t>Fare clic per modificare lo stile del titolo</a:t>
            </a:r>
            <a:endParaRPr lang="en-US"/>
          </a:p>
        </p:txBody>
      </p:sp>
      <p:sp>
        <p:nvSpPr>
          <p:cNvPr id="4" name="Content Placeholder 2"/>
          <p:cNvSpPr txBox="1">
            <a:spLocks noGrp="1"/>
          </p:cNvSpPr>
          <p:nvPr>
            <p:ph idx="1"/>
          </p:nvPr>
        </p:nvSpPr>
        <p:spPr>
          <a:xfrm>
            <a:off x="4648196" y="609603"/>
            <a:ext cx="6169027" cy="518160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3"/>
          <p:cNvSpPr txBox="1">
            <a:spLocks noGrp="1"/>
          </p:cNvSpPr>
          <p:nvPr>
            <p:ph type="body" idx="2"/>
          </p:nvPr>
        </p:nvSpPr>
        <p:spPr>
          <a:xfrm>
            <a:off x="685800" y="3445934"/>
            <a:ext cx="3680880" cy="1828800"/>
          </a:xfrm>
        </p:spPr>
        <p:txBody>
          <a:bodyPr anchor="t"/>
          <a:lstStyle>
            <a:lvl1pPr marL="0" indent="0">
              <a:buNone/>
              <a:defRPr sz="1600"/>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26C743C0-202B-4FF4-BA2D-9CBBC580C44D}" type="slidenum">
              <a:rPr/>
              <a:pPr lvl="0"/>
              <a:t>‹N›</a:t>
            </a:fld>
            <a:endParaRPr lang="it-IT"/>
          </a:p>
        </p:txBody>
      </p:sp>
    </p:spTree>
    <p:extLst>
      <p:ext uri="{BB962C8B-B14F-4D97-AF65-F5344CB8AC3E}">
        <p14:creationId xmlns:p14="http://schemas.microsoft.com/office/powerpoint/2010/main" val="1558478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FFEFACEF-A679-4BFB-9676-78A9D6953EEC}" type="slidenum">
              <a:rPr/>
              <a:pPr lvl="0"/>
              <a:t>‹N›</a:t>
            </a:fld>
            <a:endParaRPr lang="it-IT"/>
          </a:p>
        </p:txBody>
      </p:sp>
    </p:spTree>
    <p:extLst>
      <p:ext uri="{BB962C8B-B14F-4D97-AF65-F5344CB8AC3E}">
        <p14:creationId xmlns:p14="http://schemas.microsoft.com/office/powerpoint/2010/main" val="3958437967"/>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55C47678-4D44-4AB5-A9AB-F6E571F65A03}" type="slidenum">
              <a:rPr/>
              <a:pPr lvl="0"/>
              <a:t>‹N›</a:t>
            </a:fld>
            <a:endParaRPr lang="it-IT"/>
          </a:p>
        </p:txBody>
      </p:sp>
    </p:spTree>
    <p:extLst>
      <p:ext uri="{BB962C8B-B14F-4D97-AF65-F5344CB8AC3E}">
        <p14:creationId xmlns:p14="http://schemas.microsoft.com/office/powerpoint/2010/main" val="2413586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6"/>
          <p:cNvSpPr txBox="1">
            <a:spLocks noGrp="1"/>
          </p:cNvSpPr>
          <p:nvPr>
            <p:ph type="sldNum" sz="quarter" idx="8"/>
          </p:nvPr>
        </p:nvSpPr>
        <p:spPr/>
        <p:txBody>
          <a:bodyPr/>
          <a:lstStyle>
            <a:lvl1pPr>
              <a:defRPr/>
            </a:lvl1pPr>
          </a:lstStyle>
          <a:p>
            <a:pPr lvl="0"/>
            <a:fld id="{5A1F4873-E3E8-477D-854F-F98E2515D185}" type="slidenum">
              <a:rPr/>
              <a:pPr lvl="0"/>
              <a:t>‹N›</a:t>
            </a:fld>
            <a:endParaRPr lang="it-IT"/>
          </a:p>
        </p:txBody>
      </p:sp>
    </p:spTree>
    <p:extLst>
      <p:ext uri="{BB962C8B-B14F-4D97-AF65-F5344CB8AC3E}">
        <p14:creationId xmlns:p14="http://schemas.microsoft.com/office/powerpoint/2010/main" val="2037888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it-IT"/>
              <a:t>Modifica gli stili del testo dello schema</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it-IT"/>
              <a:t>Modifica gli stili del testo dello schema</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r>
              <a:rPr lang="it-IT"/>
              <a:t>22/05/2016</a:t>
            </a:r>
          </a:p>
        </p:txBody>
      </p:sp>
      <p:sp>
        <p:nvSpPr>
          <p:cNvPr id="8" name="Footer Placeholder 7"/>
          <p:cNvSpPr txBox="1">
            <a:spLocks noGrp="1"/>
          </p:cNvSpPr>
          <p:nvPr>
            <p:ph type="ftr" sz="quarter" idx="9"/>
          </p:nvPr>
        </p:nvSpPr>
        <p:spPr/>
        <p:txBody>
          <a:bodyPr/>
          <a:lstStyle>
            <a:lvl1pPr>
              <a:defRPr/>
            </a:lvl1pPr>
          </a:lstStyle>
          <a:p>
            <a:pPr lvl="0"/>
            <a:r>
              <a:rPr lang="it-IT"/>
              <a:t>4C ITIS “G.Galilei”- Salerno</a:t>
            </a:r>
          </a:p>
        </p:txBody>
      </p:sp>
      <p:sp>
        <p:nvSpPr>
          <p:cNvPr id="9" name="Slide Number Placeholder 8"/>
          <p:cNvSpPr txBox="1">
            <a:spLocks noGrp="1"/>
          </p:cNvSpPr>
          <p:nvPr>
            <p:ph type="sldNum" sz="quarter" idx="8"/>
          </p:nvPr>
        </p:nvSpPr>
        <p:spPr/>
        <p:txBody>
          <a:bodyPr/>
          <a:lstStyle>
            <a:lvl1pPr>
              <a:defRPr/>
            </a:lvl1pPr>
          </a:lstStyle>
          <a:p>
            <a:pPr lvl="0"/>
            <a:fld id="{3300DB91-13A8-4AA6-98A9-1133500869D9}" type="slidenum">
              <a:rPr/>
              <a:pPr lvl="0"/>
              <a:t>‹N›</a:t>
            </a:fld>
            <a:endParaRPr lang="it-IT"/>
          </a:p>
        </p:txBody>
      </p:sp>
    </p:spTree>
    <p:extLst>
      <p:ext uri="{BB962C8B-B14F-4D97-AF65-F5344CB8AC3E}">
        <p14:creationId xmlns:p14="http://schemas.microsoft.com/office/powerpoint/2010/main" val="1899678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r>
              <a:rPr lang="it-IT"/>
              <a:t>22/05/2016</a:t>
            </a:r>
          </a:p>
        </p:txBody>
      </p:sp>
      <p:sp>
        <p:nvSpPr>
          <p:cNvPr id="4" name="Footer Placeholder 3"/>
          <p:cNvSpPr txBox="1">
            <a:spLocks noGrp="1"/>
          </p:cNvSpPr>
          <p:nvPr>
            <p:ph type="ftr" sz="quarter" idx="9"/>
          </p:nvPr>
        </p:nvSpPr>
        <p:spPr/>
        <p:txBody>
          <a:bodyPr/>
          <a:lstStyle>
            <a:lvl1pPr>
              <a:defRPr/>
            </a:lvl1pPr>
          </a:lstStyle>
          <a:p>
            <a:pPr lvl="0"/>
            <a:r>
              <a:rPr lang="it-IT"/>
              <a:t>4C ITIS “G.Galilei”- Salerno</a:t>
            </a:r>
          </a:p>
        </p:txBody>
      </p:sp>
      <p:sp>
        <p:nvSpPr>
          <p:cNvPr id="5" name="Slide Number Placeholder 4"/>
          <p:cNvSpPr txBox="1">
            <a:spLocks noGrp="1"/>
          </p:cNvSpPr>
          <p:nvPr>
            <p:ph type="sldNum" sz="quarter" idx="8"/>
          </p:nvPr>
        </p:nvSpPr>
        <p:spPr/>
        <p:txBody>
          <a:bodyPr/>
          <a:lstStyle>
            <a:lvl1pPr>
              <a:defRPr/>
            </a:lvl1pPr>
          </a:lstStyle>
          <a:p>
            <a:pPr lvl="0"/>
            <a:fld id="{A222748B-A270-4FDF-8180-96AAD46B0DDC}" type="slidenum">
              <a:rPr/>
              <a:pPr lvl="0"/>
              <a:t>‹N›</a:t>
            </a:fld>
            <a:endParaRPr lang="it-IT"/>
          </a:p>
        </p:txBody>
      </p:sp>
    </p:spTree>
    <p:extLst>
      <p:ext uri="{BB962C8B-B14F-4D97-AF65-F5344CB8AC3E}">
        <p14:creationId xmlns:p14="http://schemas.microsoft.com/office/powerpoint/2010/main" val="512359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r>
              <a:rPr lang="it-IT"/>
              <a:t>22/05/2016</a:t>
            </a:r>
          </a:p>
        </p:txBody>
      </p:sp>
      <p:sp>
        <p:nvSpPr>
          <p:cNvPr id="3" name="Footer Placeholder 2"/>
          <p:cNvSpPr txBox="1">
            <a:spLocks noGrp="1"/>
          </p:cNvSpPr>
          <p:nvPr>
            <p:ph type="ftr" sz="quarter" idx="9"/>
          </p:nvPr>
        </p:nvSpPr>
        <p:spPr/>
        <p:txBody>
          <a:bodyPr/>
          <a:lstStyle>
            <a:lvl1pPr>
              <a:defRPr/>
            </a:lvl1pPr>
          </a:lstStyle>
          <a:p>
            <a:pPr lvl="0"/>
            <a:r>
              <a:rPr lang="it-IT"/>
              <a:t>4C ITIS “G.Galilei”- Salerno</a:t>
            </a:r>
          </a:p>
        </p:txBody>
      </p:sp>
      <p:sp>
        <p:nvSpPr>
          <p:cNvPr id="4" name="Slide Number Placeholder 3"/>
          <p:cNvSpPr txBox="1">
            <a:spLocks noGrp="1"/>
          </p:cNvSpPr>
          <p:nvPr>
            <p:ph type="sldNum" sz="quarter" idx="8"/>
          </p:nvPr>
        </p:nvSpPr>
        <p:spPr/>
        <p:txBody>
          <a:bodyPr/>
          <a:lstStyle>
            <a:lvl1pPr>
              <a:defRPr/>
            </a:lvl1pPr>
          </a:lstStyle>
          <a:p>
            <a:pPr lvl="0"/>
            <a:fld id="{7EE2BC60-7D45-4741-8865-1F7FC3B54DB3}" type="slidenum">
              <a:rPr/>
              <a:pPr lvl="0"/>
              <a:t>‹N›</a:t>
            </a:fld>
            <a:endParaRPr lang="it-IT"/>
          </a:p>
        </p:txBody>
      </p:sp>
    </p:spTree>
    <p:extLst>
      <p:ext uri="{BB962C8B-B14F-4D97-AF65-F5344CB8AC3E}">
        <p14:creationId xmlns:p14="http://schemas.microsoft.com/office/powerpoint/2010/main" val="2295584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it-IT"/>
              <a:t>Fare clic per modificare lo stile del titolo</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6"/>
          <p:cNvSpPr txBox="1">
            <a:spLocks noGrp="1"/>
          </p:cNvSpPr>
          <p:nvPr>
            <p:ph type="sldNum" sz="quarter" idx="8"/>
          </p:nvPr>
        </p:nvSpPr>
        <p:spPr/>
        <p:txBody>
          <a:bodyPr/>
          <a:lstStyle>
            <a:lvl1pPr>
              <a:defRPr/>
            </a:lvl1pPr>
          </a:lstStyle>
          <a:p>
            <a:pPr lvl="0"/>
            <a:fld id="{CB76211D-E149-4A97-B4AF-565136C728A3}" type="slidenum">
              <a:rPr/>
              <a:pPr lvl="0"/>
              <a:t>‹N›</a:t>
            </a:fld>
            <a:endParaRPr lang="it-IT"/>
          </a:p>
        </p:txBody>
      </p:sp>
    </p:spTree>
    <p:extLst>
      <p:ext uri="{BB962C8B-B14F-4D97-AF65-F5344CB8AC3E}">
        <p14:creationId xmlns:p14="http://schemas.microsoft.com/office/powerpoint/2010/main" val="3328150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r>
              <a:rPr lang="it-IT"/>
              <a:t>22/05/2016</a:t>
            </a:r>
          </a:p>
        </p:txBody>
      </p:sp>
      <p:sp>
        <p:nvSpPr>
          <p:cNvPr id="6"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6"/>
          <p:cNvSpPr txBox="1">
            <a:spLocks noGrp="1"/>
          </p:cNvSpPr>
          <p:nvPr>
            <p:ph type="sldNum" sz="quarter" idx="8"/>
          </p:nvPr>
        </p:nvSpPr>
        <p:spPr/>
        <p:txBody>
          <a:bodyPr/>
          <a:lstStyle>
            <a:lvl1pPr>
              <a:defRPr/>
            </a:lvl1pPr>
          </a:lstStyle>
          <a:p>
            <a:pPr lvl="0"/>
            <a:fld id="{DD97E311-5810-480E-836E-5E0F9AE88804}" type="slidenum">
              <a:rPr/>
              <a:pPr lvl="0"/>
              <a:t>‹N›</a:t>
            </a:fld>
            <a:endParaRPr lang="it-IT"/>
          </a:p>
        </p:txBody>
      </p:sp>
    </p:spTree>
    <p:extLst>
      <p:ext uri="{BB962C8B-B14F-4D97-AF65-F5344CB8AC3E}">
        <p14:creationId xmlns:p14="http://schemas.microsoft.com/office/powerpoint/2010/main" val="19934298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4197B7C6-7055-4A78-9D6A-8DD6C440660B}" type="slidenum">
              <a:rPr/>
              <a:pPr lvl="0"/>
              <a:t>‹N›</a:t>
            </a:fld>
            <a:endParaRPr lang="it-IT"/>
          </a:p>
        </p:txBody>
      </p:sp>
    </p:spTree>
    <p:extLst>
      <p:ext uri="{BB962C8B-B14F-4D97-AF65-F5344CB8AC3E}">
        <p14:creationId xmlns:p14="http://schemas.microsoft.com/office/powerpoint/2010/main" val="481240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it-IT"/>
              <a:t>Modifica gli stili del testo dello schema</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690142C9-D6F2-4C5C-8039-7290E4149798}" type="slidenum">
              <a:rPr/>
              <a:pPr lvl="0"/>
              <a:t>‹N›</a:t>
            </a:fld>
            <a:endParaRPr lang="it-IT"/>
          </a:p>
        </p:txBody>
      </p:sp>
      <p:sp>
        <p:nvSpPr>
          <p:cNvPr id="8" name="TextBox 19"/>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147168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rnd">
            <a:noFill/>
          </a:ln>
        </p:spPr>
      </p:pic>
      <p:sp>
        <p:nvSpPr>
          <p:cNvPr id="3" name="Title 1"/>
          <p:cNvSpPr txBox="1">
            <a:spLocks noGrp="1"/>
          </p:cNvSpPr>
          <p:nvPr>
            <p:ph type="title"/>
          </p:nvPr>
        </p:nvSpPr>
        <p:spPr>
          <a:xfrm>
            <a:off x="685800" y="1600200"/>
            <a:ext cx="6164656" cy="1371600"/>
          </a:xfrm>
        </p:spPr>
        <p:txBody>
          <a:bodyPr anchor="b"/>
          <a:lstStyle>
            <a:lvl1pPr>
              <a:defRPr sz="2800"/>
            </a:lvl1pPr>
          </a:lstStyle>
          <a:p>
            <a:pPr lvl="0"/>
            <a:r>
              <a:rPr lang="it-IT"/>
              <a:t>Fare clic per modificare lo stile del titolo</a:t>
            </a:r>
            <a:endParaRPr lang="en-US"/>
          </a:p>
        </p:txBody>
      </p:sp>
      <p:sp>
        <p:nvSpPr>
          <p:cNvPr id="4" name="Picture Placeholder 2"/>
          <p:cNvSpPr txBox="1">
            <a:spLocks noGrp="1"/>
          </p:cNvSpPr>
          <p:nvPr>
            <p:ph type="pic" idx="1"/>
          </p:nvPr>
        </p:nvSpPr>
        <p:spPr>
          <a:xfrm>
            <a:off x="7536256" y="914400"/>
            <a:ext cx="3280976" cy="4572000"/>
          </a:xfrm>
          <a:ln w="50804" cap="sq">
            <a:solidFill>
              <a:srgbClr val="FFFFFF"/>
            </a:solidFill>
            <a:prstDash val="solid"/>
            <a:miter/>
          </a:ln>
          <a:effectLst>
            <a:outerShdw dir="16200000" algn="tl">
              <a:srgbClr val="000000">
                <a:alpha val="43000"/>
              </a:srgbClr>
            </a:outerShdw>
          </a:effectLst>
        </p:spPr>
        <p:txBody>
          <a:bodyPr anchor="t"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2"/>
          </p:nvPr>
        </p:nvSpPr>
        <p:spPr>
          <a:xfrm>
            <a:off x="685800" y="2971800"/>
            <a:ext cx="6164656" cy="1828800"/>
          </a:xfrm>
        </p:spPr>
        <p:txBody>
          <a:bodyPr anchor="t"/>
          <a:lstStyle>
            <a:lvl1pPr marL="0" indent="0">
              <a:buNone/>
              <a:defRPr/>
            </a:lvl1pPr>
          </a:lstStyle>
          <a:p>
            <a:pPr lvl="0"/>
            <a:r>
              <a:rPr lang="it-IT"/>
              <a:t>Modifica gli stili del testo dello schema</a:t>
            </a:r>
          </a:p>
        </p:txBody>
      </p:sp>
      <p:sp>
        <p:nvSpPr>
          <p:cNvPr id="6" name="Date Placeholder 4"/>
          <p:cNvSpPr txBox="1">
            <a:spLocks noGrp="1"/>
          </p:cNvSpPr>
          <p:nvPr>
            <p:ph type="dt" sz="half" idx="7"/>
          </p:nvPr>
        </p:nvSpPr>
        <p:spPr/>
        <p:txBody>
          <a:bodyPr/>
          <a:lstStyle>
            <a:lvl1pPr>
              <a:defRPr/>
            </a:lvl1pPr>
          </a:lstStyle>
          <a:p>
            <a:pPr lvl="0"/>
            <a:r>
              <a:rPr lang="it-IT"/>
              <a:t>22/05/2016</a:t>
            </a:r>
          </a:p>
        </p:txBody>
      </p:sp>
      <p:sp>
        <p:nvSpPr>
          <p:cNvPr id="7" name="Footer Placeholder 5"/>
          <p:cNvSpPr txBox="1">
            <a:spLocks noGrp="1"/>
          </p:cNvSpPr>
          <p:nvPr>
            <p:ph type="ftr" sz="quarter" idx="9"/>
          </p:nvPr>
        </p:nvSpPr>
        <p:spPr/>
        <p:txBody>
          <a:bodyPr/>
          <a:lstStyle>
            <a:lvl1pPr>
              <a:defRPr/>
            </a:lvl1pPr>
          </a:lstStyle>
          <a:p>
            <a:pPr lvl="0"/>
            <a:r>
              <a:rPr lang="it-IT"/>
              <a:t>4C ITIS “G.Galilei”- Salerno</a:t>
            </a:r>
          </a:p>
        </p:txBody>
      </p:sp>
      <p:sp>
        <p:nvSpPr>
          <p:cNvPr id="8" name="Slide Number Placeholder 6"/>
          <p:cNvSpPr txBox="1">
            <a:spLocks noGrp="1"/>
          </p:cNvSpPr>
          <p:nvPr>
            <p:ph type="sldNum" sz="quarter" idx="8"/>
          </p:nvPr>
        </p:nvSpPr>
        <p:spPr/>
        <p:txBody>
          <a:bodyPr/>
          <a:lstStyle>
            <a:lvl1pPr>
              <a:defRPr/>
            </a:lvl1pPr>
          </a:lstStyle>
          <a:p>
            <a:pPr lvl="0"/>
            <a:fld id="{2A19C520-44F6-4DC3-AC92-609A9B937AF0}" type="slidenum">
              <a:rPr/>
              <a:pPr lvl="0"/>
              <a:t>‹N›</a:t>
            </a:fld>
            <a:endParaRPr lang="it-IT"/>
          </a:p>
        </p:txBody>
      </p:sp>
    </p:spTree>
    <p:extLst>
      <p:ext uri="{BB962C8B-B14F-4D97-AF65-F5344CB8AC3E}">
        <p14:creationId xmlns:p14="http://schemas.microsoft.com/office/powerpoint/2010/main" val="3153464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1C7F5FE3-90AB-40B0-BD4A-1854C9EA293B}" type="slidenum">
              <a:rPr/>
              <a:pPr lvl="0"/>
              <a:t>‹N›</a:t>
            </a:fld>
            <a:endParaRPr lang="it-IT"/>
          </a:p>
        </p:txBody>
      </p:sp>
    </p:spTree>
    <p:extLst>
      <p:ext uri="{BB962C8B-B14F-4D97-AF65-F5344CB8AC3E}">
        <p14:creationId xmlns:p14="http://schemas.microsoft.com/office/powerpoint/2010/main" val="1483263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it-IT"/>
              <a:t>Modifica gli stili del testo dello schema</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2967B32C-979C-4CF0-B3DE-0CC21B921B69}" type="slidenum">
              <a:rPr/>
              <a:pPr lvl="0"/>
              <a:t>‹N›</a:t>
            </a:fld>
            <a:endParaRPr lang="it-IT"/>
          </a:p>
        </p:txBody>
      </p:sp>
      <p:sp>
        <p:nvSpPr>
          <p:cNvPr id="8" name="TextBox 23"/>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3653290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it-IT"/>
              <a:t>Modifica gli stili del testo dello schema</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r>
              <a:rPr lang="it-IT"/>
              <a:t>22/05/2016</a:t>
            </a:r>
          </a:p>
        </p:txBody>
      </p:sp>
      <p:sp>
        <p:nvSpPr>
          <p:cNvPr id="6"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7" name="Slide Number Placeholder 5"/>
          <p:cNvSpPr txBox="1">
            <a:spLocks noGrp="1"/>
          </p:cNvSpPr>
          <p:nvPr>
            <p:ph type="sldNum" sz="quarter" idx="8"/>
          </p:nvPr>
        </p:nvSpPr>
        <p:spPr/>
        <p:txBody>
          <a:bodyPr/>
          <a:lstStyle>
            <a:lvl1pPr>
              <a:defRPr/>
            </a:lvl1pPr>
          </a:lstStyle>
          <a:p>
            <a:pPr lvl="0"/>
            <a:fld id="{E9D11034-282D-4FF2-A79A-1E670E913D09}" type="slidenum">
              <a:rPr/>
              <a:pPr lvl="0"/>
              <a:t>‹N›</a:t>
            </a:fld>
            <a:endParaRPr lang="it-IT"/>
          </a:p>
        </p:txBody>
      </p:sp>
    </p:spTree>
    <p:extLst>
      <p:ext uri="{BB962C8B-B14F-4D97-AF65-F5344CB8AC3E}">
        <p14:creationId xmlns:p14="http://schemas.microsoft.com/office/powerpoint/2010/main" val="31865859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D84740BB-BAA4-457E-B134-C7938D0621C0}" type="slidenum">
              <a:rPr/>
              <a:pPr lvl="0"/>
              <a:t>‹N›</a:t>
            </a:fld>
            <a:endParaRPr lang="it-IT"/>
          </a:p>
        </p:txBody>
      </p:sp>
    </p:spTree>
    <p:extLst>
      <p:ext uri="{BB962C8B-B14F-4D97-AF65-F5344CB8AC3E}">
        <p14:creationId xmlns:p14="http://schemas.microsoft.com/office/powerpoint/2010/main" val="35901505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r>
              <a:rPr lang="it-IT"/>
              <a:t>22/05/2016</a:t>
            </a:r>
          </a:p>
        </p:txBody>
      </p:sp>
      <p:sp>
        <p:nvSpPr>
          <p:cNvPr id="5" name="Footer Placeholder 4"/>
          <p:cNvSpPr txBox="1">
            <a:spLocks noGrp="1"/>
          </p:cNvSpPr>
          <p:nvPr>
            <p:ph type="ftr" sz="quarter" idx="9"/>
          </p:nvPr>
        </p:nvSpPr>
        <p:spPr/>
        <p:txBody>
          <a:bodyPr/>
          <a:lstStyle>
            <a:lvl1pPr>
              <a:defRPr/>
            </a:lvl1pPr>
          </a:lstStyle>
          <a:p>
            <a:pPr lvl="0"/>
            <a:r>
              <a:rPr lang="it-IT"/>
              <a:t>4C ITIS “G.Galilei”- Salerno</a:t>
            </a:r>
          </a:p>
        </p:txBody>
      </p:sp>
      <p:sp>
        <p:nvSpPr>
          <p:cNvPr id="6" name="Slide Number Placeholder 5"/>
          <p:cNvSpPr txBox="1">
            <a:spLocks noGrp="1"/>
          </p:cNvSpPr>
          <p:nvPr>
            <p:ph type="sldNum" sz="quarter" idx="8"/>
          </p:nvPr>
        </p:nvSpPr>
        <p:spPr/>
        <p:txBody>
          <a:bodyPr/>
          <a:lstStyle>
            <a:lvl1pPr>
              <a:defRPr/>
            </a:lvl1pPr>
          </a:lstStyle>
          <a:p>
            <a:pPr lvl="0"/>
            <a:fld id="{888A904E-EC6B-4BD0-8C8C-6A3ADA18705E}" type="slidenum">
              <a:rPr/>
              <a:pPr lvl="0"/>
              <a:t>‹N›</a:t>
            </a:fld>
            <a:endParaRPr lang="it-IT"/>
          </a:p>
        </p:txBody>
      </p:sp>
    </p:spTree>
    <p:extLst>
      <p:ext uri="{BB962C8B-B14F-4D97-AF65-F5344CB8AC3E}">
        <p14:creationId xmlns:p14="http://schemas.microsoft.com/office/powerpoint/2010/main" val="3237526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descr="Celestia-R1---OverlayTitleHD.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0" y="0"/>
            <a:ext cx="12188823" cy="6856216"/>
          </a:xfrm>
          <a:prstGeom prst="rect">
            <a:avLst/>
          </a:prstGeom>
          <a:noFill/>
          <a:ln cap="flat">
            <a:noFill/>
          </a:ln>
        </p:spPr>
      </p:pic>
      <p:sp>
        <p:nvSpPr>
          <p:cNvPr id="3" name="Title 1"/>
          <p:cNvSpPr txBox="1">
            <a:spLocks noGrp="1"/>
          </p:cNvSpPr>
          <p:nvPr>
            <p:ph type="ctrTitle"/>
          </p:nvPr>
        </p:nvSpPr>
        <p:spPr>
          <a:xfrm>
            <a:off x="3962396" y="1964268"/>
            <a:ext cx="7197727" cy="2421468"/>
          </a:xfrm>
        </p:spPr>
        <p:txBody>
          <a:bodyPr anchor="b"/>
          <a:lstStyle>
            <a:lvl1pPr algn="r">
              <a:defRPr sz="4800"/>
            </a:lvl1pPr>
          </a:lstStyle>
          <a:p>
            <a:pPr lvl="0"/>
            <a:r>
              <a:rPr lang="it-IT"/>
              <a:t>Fare clic per modificare lo stile del titolo</a:t>
            </a:r>
            <a:endParaRPr lang="en-US"/>
          </a:p>
        </p:txBody>
      </p:sp>
      <p:sp>
        <p:nvSpPr>
          <p:cNvPr id="4" name="Subtitle 2"/>
          <p:cNvSpPr txBox="1">
            <a:spLocks noGrp="1"/>
          </p:cNvSpPr>
          <p:nvPr>
            <p:ph type="subTitle" idx="1"/>
          </p:nvPr>
        </p:nvSpPr>
        <p:spPr>
          <a:xfrm>
            <a:off x="3962396" y="4385727"/>
            <a:ext cx="7197727" cy="1405469"/>
          </a:xfrm>
        </p:spPr>
        <p:txBody>
          <a:bodyPr anchor="t"/>
          <a:lstStyle>
            <a:lvl1pPr marL="0" indent="0" algn="r">
              <a:buNone/>
              <a:defRPr cap="all"/>
            </a:lvl1pPr>
          </a:lstStyle>
          <a:p>
            <a:pPr lvl="0"/>
            <a:r>
              <a:rPr lang="it-IT"/>
              <a:t>Fare clic per modificare lo stile del sottotitolo dello schema</a:t>
            </a:r>
            <a:endParaRPr lang="en-US"/>
          </a:p>
        </p:txBody>
      </p:sp>
      <p:sp>
        <p:nvSpPr>
          <p:cNvPr id="5" name="Date Placeholder 3"/>
          <p:cNvSpPr txBox="1">
            <a:spLocks noGrp="1"/>
          </p:cNvSpPr>
          <p:nvPr>
            <p:ph type="dt" sz="half" idx="7"/>
          </p:nvPr>
        </p:nvSpPr>
        <p:spPr>
          <a:xfrm>
            <a:off x="8932554" y="5870576"/>
            <a:ext cx="1600200" cy="377820"/>
          </a:xfrm>
        </p:spPr>
        <p:txBody>
          <a:bodyPr/>
          <a:lstStyle>
            <a:lvl1pPr>
              <a:defRPr/>
            </a:lvl1pPr>
          </a:lstStyle>
          <a:p>
            <a:pPr lvl="0"/>
            <a:fld id="{1BE42FFA-4225-4B62-8161-339D42E0BEA2}" type="datetime1">
              <a:rPr lang="it-IT"/>
              <a:pPr lvl="0"/>
              <a:t>25/05/2016</a:t>
            </a:fld>
            <a:endParaRPr lang="it-IT"/>
          </a:p>
        </p:txBody>
      </p:sp>
      <p:sp>
        <p:nvSpPr>
          <p:cNvPr id="6" name="Footer Placeholder 4"/>
          <p:cNvSpPr txBox="1">
            <a:spLocks noGrp="1"/>
          </p:cNvSpPr>
          <p:nvPr>
            <p:ph type="ftr" sz="quarter" idx="9"/>
          </p:nvPr>
        </p:nvSpPr>
        <p:spPr>
          <a:xfrm>
            <a:off x="3962396" y="5870576"/>
            <a:ext cx="4893960" cy="377820"/>
          </a:xfrm>
        </p:spPr>
        <p:txBody>
          <a:bodyPr/>
          <a:lstStyle>
            <a:lvl1pPr>
              <a:defRPr/>
            </a:lvl1pPr>
          </a:lstStyle>
          <a:p>
            <a:pPr lvl="0"/>
            <a:endParaRPr lang="it-IT"/>
          </a:p>
        </p:txBody>
      </p:sp>
      <p:sp>
        <p:nvSpPr>
          <p:cNvPr id="7" name="Slide Number Placeholder 5"/>
          <p:cNvSpPr txBox="1">
            <a:spLocks noGrp="1"/>
          </p:cNvSpPr>
          <p:nvPr>
            <p:ph type="sldNum" sz="quarter" idx="8"/>
          </p:nvPr>
        </p:nvSpPr>
        <p:spPr>
          <a:xfrm>
            <a:off x="10608960" y="5870576"/>
            <a:ext cx="551163" cy="377820"/>
          </a:xfrm>
        </p:spPr>
        <p:txBody>
          <a:bodyPr/>
          <a:lstStyle>
            <a:lvl1pPr>
              <a:defRPr/>
            </a:lvl1pPr>
          </a:lstStyle>
          <a:p>
            <a:pPr lvl="0"/>
            <a:fld id="{7F217E83-C41A-4A03-830D-3965D094486B}" type="slidenum">
              <a:t>‹N›</a:t>
            </a:fld>
            <a:endParaRPr lang="it-IT"/>
          </a:p>
        </p:txBody>
      </p:sp>
    </p:spTree>
    <p:extLst>
      <p:ext uri="{BB962C8B-B14F-4D97-AF65-F5344CB8AC3E}">
        <p14:creationId xmlns:p14="http://schemas.microsoft.com/office/powerpoint/2010/main" val="1777151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7"/>
          </p:nvPr>
        </p:nvSpPr>
        <p:spPr/>
        <p:txBody>
          <a:bodyPr/>
          <a:lstStyle>
            <a:lvl1pPr>
              <a:defRPr/>
            </a:lvl1pPr>
          </a:lstStyle>
          <a:p>
            <a:pPr lvl="0"/>
            <a:fld id="{AA095BFC-D0B0-4F72-98E8-FFA75D13A94D}" type="datetime1">
              <a:rPr lang="it-IT"/>
              <a:pPr lvl="0"/>
              <a:t>25/05/2016</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423E7CEC-F835-43C1-A7D6-2DFE24B1E5A3}" type="slidenum">
              <a:t>‹N›</a:t>
            </a:fld>
            <a:endParaRPr lang="it-IT"/>
          </a:p>
        </p:txBody>
      </p:sp>
    </p:spTree>
    <p:extLst>
      <p:ext uri="{BB962C8B-B14F-4D97-AF65-F5344CB8AC3E}">
        <p14:creationId xmlns:p14="http://schemas.microsoft.com/office/powerpoint/2010/main" val="3389591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a:xfrm>
            <a:off x="685800" y="3308582"/>
            <a:ext cx="10131423" cy="1468800"/>
          </a:xfrm>
        </p:spPr>
        <p:txBody>
          <a:bodyPr anchor="b"/>
          <a:lstStyle>
            <a:lvl1pPr>
              <a:defRPr sz="4000"/>
            </a:lvl1pPr>
          </a:lstStyle>
          <a:p>
            <a:pPr lvl="0"/>
            <a:r>
              <a:rPr lang="it-IT"/>
              <a:t>Fare clic per modificare lo stile del titolo</a:t>
            </a:r>
            <a:endParaRPr lang="en-US"/>
          </a:p>
        </p:txBody>
      </p:sp>
      <p:sp>
        <p:nvSpPr>
          <p:cNvPr id="4" name="Text Placeholder 2"/>
          <p:cNvSpPr txBox="1">
            <a:spLocks noGrp="1"/>
          </p:cNvSpPr>
          <p:nvPr>
            <p:ph type="body" idx="1"/>
          </p:nvPr>
        </p:nvSpPr>
        <p:spPr>
          <a:xfrm>
            <a:off x="685800" y="4777383"/>
            <a:ext cx="10131423" cy="860395"/>
          </a:xfrm>
        </p:spPr>
        <p:txBody>
          <a:bodyPr anchor="t"/>
          <a:lstStyle>
            <a:lvl1pPr marL="0" indent="0">
              <a:buNone/>
              <a:defRPr sz="2000" cap="all"/>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fld id="{596B10BC-2F7F-4265-B248-16BED64A68CE}" type="datetime1">
              <a:rPr lang="it-IT"/>
              <a:pPr lvl="0"/>
              <a:t>25/05/2016</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092738E9-CB51-48E9-9515-DDD38431D94D}" type="slidenum">
              <a:t>‹N›</a:t>
            </a:fld>
            <a:endParaRPr lang="it-IT"/>
          </a:p>
        </p:txBody>
      </p:sp>
    </p:spTree>
    <p:extLst>
      <p:ext uri="{BB962C8B-B14F-4D97-AF65-F5344CB8AC3E}">
        <p14:creationId xmlns:p14="http://schemas.microsoft.com/office/powerpoint/2010/main" val="1310294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2" name="Picture 7" descr="Celestia-R1---OverlayContentH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Content Placeholder 2"/>
          <p:cNvSpPr txBox="1">
            <a:spLocks noGrp="1"/>
          </p:cNvSpPr>
          <p:nvPr>
            <p:ph idx="1"/>
          </p:nvPr>
        </p:nvSpPr>
        <p:spPr>
          <a:xfrm>
            <a:off x="685800"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Content Placeholder 3"/>
          <p:cNvSpPr txBox="1">
            <a:spLocks noGrp="1"/>
          </p:cNvSpPr>
          <p:nvPr>
            <p:ph idx="2"/>
          </p:nvPr>
        </p:nvSpPr>
        <p:spPr>
          <a:xfrm>
            <a:off x="5821893" y="2142064"/>
            <a:ext cx="4995330" cy="3649132"/>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4"/>
          <p:cNvSpPr txBox="1">
            <a:spLocks noGrp="1"/>
          </p:cNvSpPr>
          <p:nvPr>
            <p:ph type="dt" sz="half" idx="7"/>
          </p:nvPr>
        </p:nvSpPr>
        <p:spPr/>
        <p:txBody>
          <a:bodyPr/>
          <a:lstStyle>
            <a:lvl1pPr>
              <a:defRPr/>
            </a:lvl1pPr>
          </a:lstStyle>
          <a:p>
            <a:pPr lvl="0"/>
            <a:fld id="{35506256-10A7-4ED5-A1B2-0D8659394AF8}" type="datetime1">
              <a:rPr lang="it-IT"/>
              <a:pPr lvl="0"/>
              <a:t>25/05/2016</a:t>
            </a:fld>
            <a:endParaRPr lang="it-IT"/>
          </a:p>
        </p:txBody>
      </p:sp>
      <p:sp>
        <p:nvSpPr>
          <p:cNvPr id="7" name="Footer Placeholder 5"/>
          <p:cNvSpPr txBox="1">
            <a:spLocks noGrp="1"/>
          </p:cNvSpPr>
          <p:nvPr>
            <p:ph type="ftr" sz="quarter" idx="9"/>
          </p:nvPr>
        </p:nvSpPr>
        <p:spPr/>
        <p:txBody>
          <a:bodyPr/>
          <a:lstStyle>
            <a:lvl1pPr>
              <a:defRPr/>
            </a:lvl1pPr>
          </a:lstStyle>
          <a:p>
            <a:pPr lvl="0"/>
            <a:endParaRPr lang="it-IT"/>
          </a:p>
        </p:txBody>
      </p:sp>
      <p:sp>
        <p:nvSpPr>
          <p:cNvPr id="8" name="Slide Number Placeholder 6"/>
          <p:cNvSpPr txBox="1">
            <a:spLocks noGrp="1"/>
          </p:cNvSpPr>
          <p:nvPr>
            <p:ph type="sldNum" sz="quarter" idx="8"/>
          </p:nvPr>
        </p:nvSpPr>
        <p:spPr/>
        <p:txBody>
          <a:bodyPr/>
          <a:lstStyle>
            <a:lvl1pPr>
              <a:defRPr/>
            </a:lvl1pPr>
          </a:lstStyle>
          <a:p>
            <a:pPr lvl="0"/>
            <a:fld id="{D0625FDB-E6A1-46AB-8996-AD864E6E4B78}" type="slidenum">
              <a:t>‹N›</a:t>
            </a:fld>
            <a:endParaRPr lang="it-IT"/>
          </a:p>
        </p:txBody>
      </p:sp>
    </p:spTree>
    <p:extLst>
      <p:ext uri="{BB962C8B-B14F-4D97-AF65-F5344CB8AC3E}">
        <p14:creationId xmlns:p14="http://schemas.microsoft.com/office/powerpoint/2010/main" val="4203737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973671" y="2218270"/>
            <a:ext cx="4709050" cy="576264"/>
          </a:xfrm>
        </p:spPr>
        <p:txBody>
          <a:bodyPr anchor="b">
            <a:noAutofit/>
          </a:bodyPr>
          <a:lstStyle>
            <a:lvl1pPr marL="0" indent="0">
              <a:buNone/>
              <a:defRPr lang="en-US" sz="2800"/>
            </a:lvl1pPr>
          </a:lstStyle>
          <a:p>
            <a:pPr lvl="0"/>
            <a:r>
              <a:rPr lang="en-US"/>
              <a:t>CLICK TO EDIT MASTER TEXT STYLES</a:t>
            </a:r>
          </a:p>
        </p:txBody>
      </p:sp>
      <p:sp>
        <p:nvSpPr>
          <p:cNvPr id="4" name="Content Placeholder 3"/>
          <p:cNvSpPr txBox="1">
            <a:spLocks noGrp="1"/>
          </p:cNvSpPr>
          <p:nvPr>
            <p:ph idx="2"/>
          </p:nvPr>
        </p:nvSpPr>
        <p:spPr>
          <a:xfrm>
            <a:off x="685800" y="2870201"/>
            <a:ext cx="4996921"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6096003" y="2226737"/>
            <a:ext cx="4722811" cy="576264"/>
          </a:xfrm>
        </p:spPr>
        <p:txBody>
          <a:bodyPr anchor="b">
            <a:noAutofit/>
          </a:bodyPr>
          <a:lstStyle>
            <a:lvl1pPr marL="0" indent="0">
              <a:buNone/>
              <a:defRPr lang="en-US" sz="2800"/>
            </a:lvl1pPr>
          </a:lstStyle>
          <a:p>
            <a:pPr lvl="0"/>
            <a:r>
              <a:rPr lang="en-US"/>
              <a:t>CLICK TO EDIT MASTER TEXT STYLES</a:t>
            </a:r>
          </a:p>
        </p:txBody>
      </p:sp>
      <p:sp>
        <p:nvSpPr>
          <p:cNvPr id="6" name="Content Placeholder 5"/>
          <p:cNvSpPr txBox="1">
            <a:spLocks noGrp="1"/>
          </p:cNvSpPr>
          <p:nvPr>
            <p:ph idx="4"/>
          </p:nvPr>
        </p:nvSpPr>
        <p:spPr>
          <a:xfrm>
            <a:off x="5823484" y="2870201"/>
            <a:ext cx="4995330" cy="2920995"/>
          </a:xfrm>
        </p:spPr>
        <p:txBody>
          <a:bodyPr ancho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fld id="{2AA03303-B119-4D06-A7CC-EACC7D9EC8AC}" type="datetime1">
              <a:rPr lang="it-IT"/>
              <a:pPr lvl="0"/>
              <a:t>25/05/2016</a:t>
            </a:fld>
            <a:endParaRPr lang="it-IT"/>
          </a:p>
        </p:txBody>
      </p:sp>
      <p:sp>
        <p:nvSpPr>
          <p:cNvPr id="8" name="Footer Placeholder 7"/>
          <p:cNvSpPr txBox="1">
            <a:spLocks noGrp="1"/>
          </p:cNvSpPr>
          <p:nvPr>
            <p:ph type="ftr" sz="quarter" idx="9"/>
          </p:nvPr>
        </p:nvSpPr>
        <p:spPr/>
        <p:txBody>
          <a:bodyPr/>
          <a:lstStyle>
            <a:lvl1pPr>
              <a:defRPr/>
            </a:lvl1pPr>
          </a:lstStyle>
          <a:p>
            <a:pPr lvl="0"/>
            <a:endParaRPr lang="it-IT"/>
          </a:p>
        </p:txBody>
      </p:sp>
      <p:sp>
        <p:nvSpPr>
          <p:cNvPr id="9" name="Slide Number Placeholder 8"/>
          <p:cNvSpPr txBox="1">
            <a:spLocks noGrp="1"/>
          </p:cNvSpPr>
          <p:nvPr>
            <p:ph type="sldNum" sz="quarter" idx="8"/>
          </p:nvPr>
        </p:nvSpPr>
        <p:spPr/>
        <p:txBody>
          <a:bodyPr/>
          <a:lstStyle>
            <a:lvl1pPr>
              <a:defRPr/>
            </a:lvl1pPr>
          </a:lstStyle>
          <a:p>
            <a:pPr lvl="0"/>
            <a:fld id="{5C493D2C-B249-4339-A3F2-7A77402751D5}" type="slidenum">
              <a:t>‹N›</a:t>
            </a:fld>
            <a:endParaRPr lang="it-IT"/>
          </a:p>
        </p:txBody>
      </p:sp>
    </p:spTree>
    <p:extLst>
      <p:ext uri="{BB962C8B-B14F-4D97-AF65-F5344CB8AC3E}">
        <p14:creationId xmlns:p14="http://schemas.microsoft.com/office/powerpoint/2010/main" val="4161536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7.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jpe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800" y="609603"/>
            <a:ext cx="10131423" cy="1456264"/>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3" name="Text Placeholder 2"/>
          <p:cNvSpPr txBox="1">
            <a:spLocks noGrp="1"/>
          </p:cNvSpPr>
          <p:nvPr>
            <p:ph type="body" idx="1"/>
          </p:nvPr>
        </p:nvSpPr>
        <p:spPr>
          <a:xfrm>
            <a:off x="685800" y="2142064"/>
            <a:ext cx="10131423" cy="3649132"/>
          </a:xfrm>
          <a:prstGeom prst="rect">
            <a:avLst/>
          </a:prstGeom>
          <a:noFill/>
          <a:ln>
            <a:noFill/>
          </a:ln>
        </p:spPr>
        <p:txBody>
          <a:bodyPr vert="horz" wrap="square" lIns="91440" tIns="45720" rIns="91440" bIns="45720" anchor="ctr"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2"/>
          </p:nvPr>
        </p:nvSpPr>
        <p:spPr>
          <a:xfrm>
            <a:off x="8589663" y="5870576"/>
            <a:ext cx="1600200" cy="377820"/>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r>
              <a:rPr lang="it-IT"/>
              <a:t>22/05/2016</a:t>
            </a:r>
          </a:p>
        </p:txBody>
      </p:sp>
      <p:sp>
        <p:nvSpPr>
          <p:cNvPr id="5" name="Footer Placeholder 4"/>
          <p:cNvSpPr txBox="1">
            <a:spLocks noGrp="1"/>
          </p:cNvSpPr>
          <p:nvPr>
            <p:ph type="ftr" sz="quarter" idx="3"/>
          </p:nvPr>
        </p:nvSpPr>
        <p:spPr>
          <a:xfrm>
            <a:off x="685800" y="5870576"/>
            <a:ext cx="7827657" cy="37782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r>
              <a:rPr lang="it-IT"/>
              <a:t>4C ITIS “G.Galilei”- Salerno</a:t>
            </a:r>
          </a:p>
        </p:txBody>
      </p:sp>
      <p:sp>
        <p:nvSpPr>
          <p:cNvPr id="6" name="Slide Number Placeholder 5"/>
          <p:cNvSpPr txBox="1">
            <a:spLocks noGrp="1"/>
          </p:cNvSpPr>
          <p:nvPr>
            <p:ph type="sldNum" sz="quarter" idx="4"/>
          </p:nvPr>
        </p:nvSpPr>
        <p:spPr>
          <a:xfrm>
            <a:off x="10266060" y="5870576"/>
            <a:ext cx="551163" cy="377820"/>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fld id="{C1E43B90-3D6C-42CA-8012-2B2C66A9AE9B}"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all" spc="0" baseline="0">
          <a:solidFill>
            <a:srgbClr val="FFFFFF"/>
          </a:solidFill>
          <a:uFillTx/>
          <a:latin typeface="Calibri Light"/>
        </a:defRPr>
      </a:lvl1pPr>
    </p:titleStyle>
    <p:bodyStyle>
      <a:lvl1pPr marL="285750" marR="0" lvl="0" indent="-285750" algn="l" defTabSz="457200" rtl="0" fontAlgn="auto" hangingPunct="1">
        <a:lnSpc>
          <a:spcPct val="100000"/>
        </a:lnSpc>
        <a:spcBef>
          <a:spcPts val="0"/>
        </a:spcBef>
        <a:spcAft>
          <a:spcPts val="1000"/>
        </a:spcAft>
        <a:buClr>
          <a:srgbClr val="FFFFFF"/>
        </a:buClr>
        <a:buSzPct val="100000"/>
        <a:buFont typeface="Arial"/>
        <a:buChar char="•"/>
        <a:tabLst/>
        <a:defRPr lang="it-IT" sz="1800" b="0" i="0" u="none" strike="noStrike" kern="1200" cap="none" spc="0" baseline="0">
          <a:solidFill>
            <a:srgbClr val="FFFFFF"/>
          </a:solidFill>
          <a:uFillTx/>
          <a:latin typeface="Calibri"/>
        </a:defRPr>
      </a:lvl1pPr>
      <a:lvl2pPr marL="742950" marR="0" lvl="1" indent="-285750" algn="l" defTabSz="457200" rtl="0" fontAlgn="auto" hangingPunct="1">
        <a:lnSpc>
          <a:spcPct val="100000"/>
        </a:lnSpc>
        <a:spcBef>
          <a:spcPts val="0"/>
        </a:spcBef>
        <a:spcAft>
          <a:spcPts val="1000"/>
        </a:spcAft>
        <a:buClr>
          <a:srgbClr val="FFFFFF"/>
        </a:buClr>
        <a:buSzPct val="100000"/>
        <a:buFont typeface="Arial"/>
        <a:buChar char="•"/>
        <a:tabLst/>
        <a:defRPr lang="it-IT" sz="1600" b="0" i="0" u="none" strike="noStrike" kern="1200" cap="none" spc="0" baseline="0">
          <a:solidFill>
            <a:srgbClr val="FFFFFF"/>
          </a:solidFill>
          <a:uFillTx/>
          <a:latin typeface="Calibri"/>
        </a:defRPr>
      </a:lvl2pPr>
      <a:lvl3pPr marL="1200150" marR="0" lvl="2" indent="-285750" algn="l" defTabSz="457200" rtl="0" fontAlgn="auto" hangingPunct="1">
        <a:lnSpc>
          <a:spcPct val="100000"/>
        </a:lnSpc>
        <a:spcBef>
          <a:spcPts val="0"/>
        </a:spcBef>
        <a:spcAft>
          <a:spcPts val="1000"/>
        </a:spcAft>
        <a:buClr>
          <a:srgbClr val="FFFFFF"/>
        </a:buClr>
        <a:buSzPct val="100000"/>
        <a:buFont typeface="Arial"/>
        <a:buChar char="•"/>
        <a:tabLst/>
        <a:defRPr lang="it-IT" sz="1400" b="0" i="0" u="none" strike="noStrike" kern="1200" cap="none" spc="0" baseline="0">
          <a:solidFill>
            <a:srgbClr val="FFFFFF"/>
          </a:solidFill>
          <a:uFillTx/>
          <a:latin typeface="Calibri"/>
        </a:defRPr>
      </a:lvl3pPr>
      <a:lvl4pPr marL="1543050" marR="0" lvl="3"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4pPr>
      <a:lvl5pPr marL="2000250" marR="0" lvl="4"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800" y="609603"/>
            <a:ext cx="10131423" cy="1456264"/>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3" name="Text Placeholder 2"/>
          <p:cNvSpPr txBox="1">
            <a:spLocks noGrp="1"/>
          </p:cNvSpPr>
          <p:nvPr>
            <p:ph type="body" idx="1"/>
          </p:nvPr>
        </p:nvSpPr>
        <p:spPr>
          <a:xfrm>
            <a:off x="685800" y="2142064"/>
            <a:ext cx="10131423" cy="3649132"/>
          </a:xfrm>
          <a:prstGeom prst="rect">
            <a:avLst/>
          </a:prstGeom>
          <a:noFill/>
          <a:ln>
            <a:noFill/>
          </a:ln>
        </p:spPr>
        <p:txBody>
          <a:bodyPr vert="horz" wrap="square" lIns="91440" tIns="45720" rIns="91440" bIns="45720" anchor="ctr"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2"/>
          </p:nvPr>
        </p:nvSpPr>
        <p:spPr>
          <a:xfrm>
            <a:off x="8589663" y="5870576"/>
            <a:ext cx="1600200" cy="37782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r>
              <a:rPr lang="it-IT"/>
              <a:t>22/05/2016</a:t>
            </a:r>
          </a:p>
        </p:txBody>
      </p:sp>
      <p:sp>
        <p:nvSpPr>
          <p:cNvPr id="5" name="Footer Placeholder 4"/>
          <p:cNvSpPr txBox="1">
            <a:spLocks noGrp="1"/>
          </p:cNvSpPr>
          <p:nvPr>
            <p:ph type="ftr" sz="quarter" idx="3"/>
          </p:nvPr>
        </p:nvSpPr>
        <p:spPr>
          <a:xfrm>
            <a:off x="685800" y="5870576"/>
            <a:ext cx="7827657" cy="37782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r>
              <a:rPr lang="it-IT"/>
              <a:t>4C ITIS “G.Galilei”- Salerno</a:t>
            </a:r>
          </a:p>
        </p:txBody>
      </p:sp>
      <p:sp>
        <p:nvSpPr>
          <p:cNvPr id="6" name="Slide Number Placeholder 5"/>
          <p:cNvSpPr txBox="1">
            <a:spLocks noGrp="1"/>
          </p:cNvSpPr>
          <p:nvPr>
            <p:ph type="sldNum" sz="quarter" idx="4"/>
          </p:nvPr>
        </p:nvSpPr>
        <p:spPr>
          <a:xfrm>
            <a:off x="10266060" y="5870576"/>
            <a:ext cx="551163" cy="37782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fld id="{92A433A2-254D-45F1-A0DE-C84C35F9BE91}"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all" spc="0" baseline="0">
          <a:solidFill>
            <a:srgbClr val="FFFFFF"/>
          </a:solidFill>
          <a:uFillTx/>
          <a:latin typeface="Calibri Light"/>
        </a:defRPr>
      </a:lvl1pPr>
    </p:titleStyle>
    <p:bodyStyle>
      <a:lvl1pPr marL="285750" marR="0" lvl="0" indent="-285750" algn="l" defTabSz="457200" rtl="0" fontAlgn="auto" hangingPunct="1">
        <a:lnSpc>
          <a:spcPct val="100000"/>
        </a:lnSpc>
        <a:spcBef>
          <a:spcPts val="0"/>
        </a:spcBef>
        <a:spcAft>
          <a:spcPts val="1000"/>
        </a:spcAft>
        <a:buClr>
          <a:srgbClr val="FFFFFF"/>
        </a:buClr>
        <a:buSzPct val="100000"/>
        <a:buFont typeface="Arial"/>
        <a:buChar char="•"/>
        <a:tabLst/>
        <a:defRPr lang="it-IT" sz="1800" b="0" i="0" u="none" strike="noStrike" kern="1200" cap="none" spc="0" baseline="0">
          <a:solidFill>
            <a:srgbClr val="FFFFFF"/>
          </a:solidFill>
          <a:uFillTx/>
          <a:latin typeface="Calibri"/>
        </a:defRPr>
      </a:lvl1pPr>
      <a:lvl2pPr marL="742950" marR="0" lvl="1" indent="-285750" algn="l" defTabSz="457200" rtl="0" fontAlgn="auto" hangingPunct="1">
        <a:lnSpc>
          <a:spcPct val="100000"/>
        </a:lnSpc>
        <a:spcBef>
          <a:spcPts val="0"/>
        </a:spcBef>
        <a:spcAft>
          <a:spcPts val="1000"/>
        </a:spcAft>
        <a:buClr>
          <a:srgbClr val="FFFFFF"/>
        </a:buClr>
        <a:buSzPct val="100000"/>
        <a:buFont typeface="Arial"/>
        <a:buChar char="•"/>
        <a:tabLst/>
        <a:defRPr lang="it-IT" sz="1600" b="0" i="0" u="none" strike="noStrike" kern="1200" cap="none" spc="0" baseline="0">
          <a:solidFill>
            <a:srgbClr val="FFFFFF"/>
          </a:solidFill>
          <a:uFillTx/>
          <a:latin typeface="Calibri"/>
        </a:defRPr>
      </a:lvl2pPr>
      <a:lvl3pPr marL="1200150" marR="0" lvl="2" indent="-285750" algn="l" defTabSz="457200" rtl="0" fontAlgn="auto" hangingPunct="1">
        <a:lnSpc>
          <a:spcPct val="100000"/>
        </a:lnSpc>
        <a:spcBef>
          <a:spcPts val="0"/>
        </a:spcBef>
        <a:spcAft>
          <a:spcPts val="1000"/>
        </a:spcAft>
        <a:buClr>
          <a:srgbClr val="FFFFFF"/>
        </a:buClr>
        <a:buSzPct val="100000"/>
        <a:buFont typeface="Arial"/>
        <a:buChar char="•"/>
        <a:tabLst/>
        <a:defRPr lang="it-IT" sz="1400" b="0" i="0" u="none" strike="noStrike" kern="1200" cap="none" spc="0" baseline="0">
          <a:solidFill>
            <a:srgbClr val="FFFFFF"/>
          </a:solidFill>
          <a:uFillTx/>
          <a:latin typeface="Calibri"/>
        </a:defRPr>
      </a:lvl3pPr>
      <a:lvl4pPr marL="1543050" marR="0" lvl="3"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4pPr>
      <a:lvl5pPr marL="2000250" marR="0" lvl="4"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494949"/>
            </a:gs>
            <a:gs pos="100000">
              <a:srgbClr val="000000"/>
            </a:gs>
          </a:gsLst>
          <a:path path="circle">
            <a:fillToRect l="43000" r="57000" b="100000"/>
          </a:path>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451582" y="804516"/>
            <a:ext cx="9291218" cy="1049237"/>
          </a:xfrm>
          <a:prstGeom prst="rect">
            <a:avLst/>
          </a:prstGeom>
          <a:noFill/>
          <a:ln>
            <a:noFill/>
          </a:ln>
        </p:spPr>
        <p:txBody>
          <a:bodyPr vert="horz" wrap="square" lIns="91440" tIns="45720" rIns="91440" bIns="45720" anchor="ctr" anchorCtr="1" compatLnSpc="1">
            <a:normAutofit/>
          </a:bodyPr>
          <a:lstStyle/>
          <a:p>
            <a:pPr lvl="0"/>
            <a:r>
              <a:rPr lang="it-IT"/>
              <a:t>Fare clic per modificare lo stile del titolo</a:t>
            </a:r>
            <a:endParaRPr lang="en-US"/>
          </a:p>
        </p:txBody>
      </p:sp>
      <p:sp>
        <p:nvSpPr>
          <p:cNvPr id="3" name="Text Placeholder 2"/>
          <p:cNvSpPr txBox="1">
            <a:spLocks noGrp="1"/>
          </p:cNvSpPr>
          <p:nvPr>
            <p:ph type="body" idx="1"/>
          </p:nvPr>
        </p:nvSpPr>
        <p:spPr>
          <a:xfrm>
            <a:off x="1451582" y="2015730"/>
            <a:ext cx="9291218" cy="345061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7242075" y="330372"/>
            <a:ext cx="3500716" cy="309204"/>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Rockwell"/>
              </a:defRPr>
            </a:lvl1pPr>
          </a:lstStyle>
          <a:p>
            <a:pPr lvl="0"/>
            <a:r>
              <a:rPr lang="it-IT"/>
              <a:t>22/05/2016</a:t>
            </a:r>
          </a:p>
        </p:txBody>
      </p:sp>
      <p:sp>
        <p:nvSpPr>
          <p:cNvPr id="5" name="Footer Placeholder 4"/>
          <p:cNvSpPr txBox="1">
            <a:spLocks noGrp="1"/>
          </p:cNvSpPr>
          <p:nvPr>
            <p:ph type="ftr" sz="quarter" idx="3"/>
          </p:nvPr>
        </p:nvSpPr>
        <p:spPr>
          <a:xfrm>
            <a:off x="1451582" y="329302"/>
            <a:ext cx="5626769" cy="309204"/>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Rockwell"/>
              </a:defRPr>
            </a:lvl1pPr>
          </a:lstStyle>
          <a:p>
            <a:pPr lvl="0"/>
            <a:r>
              <a:rPr lang="it-IT"/>
              <a:t>4C ITIS “G.Galilei”- Salerno</a:t>
            </a:r>
          </a:p>
        </p:txBody>
      </p:sp>
      <p:sp>
        <p:nvSpPr>
          <p:cNvPr id="6" name="Slide Number Placeholder 5"/>
          <p:cNvSpPr txBox="1">
            <a:spLocks noGrp="1"/>
          </p:cNvSpPr>
          <p:nvPr>
            <p:ph type="sldNum" sz="quarter" idx="4"/>
          </p:nvPr>
        </p:nvSpPr>
        <p:spPr>
          <a:xfrm>
            <a:off x="480060" y="798975"/>
            <a:ext cx="811017" cy="503578"/>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2800" b="0" i="0" u="none" strike="noStrike" kern="1200" cap="none" spc="0" baseline="0">
                <a:solidFill>
                  <a:srgbClr val="FB8C29"/>
                </a:solidFill>
                <a:uFillTx/>
                <a:latin typeface="Rockwell"/>
              </a:defRPr>
            </a:lvl1pPr>
          </a:lstStyle>
          <a:p>
            <a:pPr lvl="0"/>
            <a:fld id="{0094B0C6-C866-457D-B77A-0DD67C11E4FE}" type="slidenum">
              <a:rPr/>
              <a:pPr lvl="0"/>
              <a:t>‹N›</a:t>
            </a:fld>
            <a:endParaRPr lang="it-IT"/>
          </a:p>
        </p:txBody>
      </p:sp>
      <p:sp>
        <p:nvSpPr>
          <p:cNvPr id="7" name="Rectangle 8"/>
          <p:cNvSpPr/>
          <p:nvPr/>
        </p:nvSpPr>
        <p:spPr>
          <a:xfrm>
            <a:off x="0" y="3622295"/>
            <a:ext cx="12191996" cy="2505986"/>
          </a:xfrm>
          <a:prstGeom prst="rect">
            <a:avLst/>
          </a:prstGeom>
          <a:gradFill>
            <a:gsLst>
              <a:gs pos="0">
                <a:srgbClr val="454545">
                  <a:alpha val="0"/>
                </a:srgbClr>
              </a:gs>
              <a:gs pos="100000">
                <a:srgbClr val="454545">
                  <a:alpha val="80000"/>
                </a:srgbClr>
              </a:gs>
            </a:gsLst>
            <a:lin ang="5400000"/>
          </a:gradFill>
          <a:ln cap="rnd">
            <a:noFill/>
            <a:prstDash val="solid"/>
          </a:ln>
        </p:spPr>
        <p:txBody>
          <a:bodyPr lIns="0" tIns="0" rIns="0" bIns="0"/>
          <a:lstStyle/>
          <a:p>
            <a:endParaRPr lang="it-IT"/>
          </a:p>
        </p:txBody>
      </p:sp>
      <p:pic>
        <p:nvPicPr>
          <p:cNvPr id="8" name="Picture 9">
            <a:extLst>
              <a:ext uri="{FF2B5EF4-FFF2-40B4-BE49-F238E27FC236}">
                <a16:creationId xmlns:a16="http://schemas.microsoft.com/office/drawing/2014/main" id="{00000000-0000-0000-0000-000000000000}"/>
              </a:ext>
            </a:extLst>
          </p:cNvPr>
          <p:cNvPicPr>
            <a:picLocks noChangeAspect="1"/>
          </p:cNvPicPr>
          <p:nvPr/>
        </p:nvPicPr>
        <p:blipFill>
          <a:blip r:embed="rId13"/>
          <a:srcRect t="1538" b="-1538"/>
          <a:stretch>
            <a:fillRect/>
          </a:stretch>
        </p:blipFill>
        <p:spPr>
          <a:xfrm>
            <a:off x="0" y="6129342"/>
            <a:ext cx="12191996" cy="742950"/>
          </a:xfrm>
          <a:prstGeom prst="rect">
            <a:avLst/>
          </a:prstGeom>
          <a:noFill/>
          <a:ln cap="rnd">
            <a:noFill/>
          </a:ln>
        </p:spPr>
      </p:pic>
      <p:cxnSp>
        <p:nvCxnSpPr>
          <p:cNvPr id="9" name="Straight Connector 11"/>
          <p:cNvCxnSpPr/>
          <p:nvPr/>
        </p:nvCxnSpPr>
        <p:spPr>
          <a:xfrm>
            <a:off x="0" y="6138138"/>
            <a:ext cx="12191996" cy="0"/>
          </a:xfrm>
          <a:prstGeom prst="straightConnector1">
            <a:avLst/>
          </a:prstGeom>
          <a:noFill/>
          <a:ln w="12701" cap="flat">
            <a:solidFill>
              <a:srgbClr val="000001">
                <a:alpha val="20000"/>
              </a:srgbClr>
            </a:solidFill>
            <a:prstDash val="solid"/>
          </a:ln>
        </p:spPr>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ctr" defTabSz="914400" rtl="0" fontAlgn="auto" hangingPunct="1">
        <a:lnSpc>
          <a:spcPct val="90000"/>
        </a:lnSpc>
        <a:spcBef>
          <a:spcPts val="0"/>
        </a:spcBef>
        <a:spcAft>
          <a:spcPts val="0"/>
        </a:spcAft>
        <a:buNone/>
        <a:tabLst/>
        <a:defRPr lang="it-IT" sz="3200" b="0" i="0" u="none" strike="noStrike" kern="1200" cap="all" spc="0" baseline="0">
          <a:solidFill>
            <a:srgbClr val="FB8C29"/>
          </a:solidFill>
          <a:uFillTx/>
          <a:latin typeface="Rockwell"/>
        </a:defRPr>
      </a:lvl1pPr>
    </p:titleStyle>
    <p:bodyStyle>
      <a:lvl1pPr marL="228600" marR="0" lvl="0" indent="-228600" algn="l" defTabSz="914400" rtl="0" fontAlgn="auto" hangingPunct="1">
        <a:lnSpc>
          <a:spcPct val="120000"/>
        </a:lnSpc>
        <a:spcBef>
          <a:spcPts val="1000"/>
        </a:spcBef>
        <a:spcAft>
          <a:spcPts val="0"/>
        </a:spcAft>
        <a:buClr>
          <a:srgbClr val="FB8C29"/>
        </a:buClr>
        <a:buSzPct val="100000"/>
        <a:buFont typeface="Arial" pitchFamily="34"/>
        <a:buChar char="•"/>
        <a:tabLst/>
        <a:defRPr lang="en-US" sz="2000" b="0" i="0" u="none" strike="noStrike" kern="1200" cap="none" spc="0" baseline="0">
          <a:solidFill>
            <a:srgbClr val="FFFFFF"/>
          </a:solidFill>
          <a:uFillTx/>
          <a:latin typeface="Rockwell"/>
        </a:defRPr>
      </a:lvl1pPr>
      <a:lvl2pPr marL="685800" marR="0" lvl="1" indent="-228600" algn="l" defTabSz="914400" rtl="0" fontAlgn="auto" hangingPunct="1">
        <a:lnSpc>
          <a:spcPct val="120000"/>
        </a:lnSpc>
        <a:spcBef>
          <a:spcPts val="500"/>
        </a:spcBef>
        <a:spcAft>
          <a:spcPts val="0"/>
        </a:spcAft>
        <a:buClr>
          <a:srgbClr val="FB8C29"/>
        </a:buClr>
        <a:buSzPct val="100000"/>
        <a:buFont typeface="Arial" pitchFamily="34"/>
        <a:buChar char="•"/>
        <a:tabLst/>
        <a:defRPr lang="en-US" sz="1800" b="0" i="0" u="none" strike="noStrike" kern="1200" cap="none" spc="0" baseline="0">
          <a:solidFill>
            <a:srgbClr val="FFFFFF"/>
          </a:solidFill>
          <a:uFillTx/>
          <a:latin typeface="Rockwell"/>
        </a:defRPr>
      </a:lvl2pPr>
      <a:lvl3pPr marL="1143000" marR="0" lvl="2" indent="-228600" algn="l" defTabSz="914400" rtl="0" fontAlgn="auto" hangingPunct="1">
        <a:lnSpc>
          <a:spcPct val="120000"/>
        </a:lnSpc>
        <a:spcBef>
          <a:spcPts val="500"/>
        </a:spcBef>
        <a:spcAft>
          <a:spcPts val="0"/>
        </a:spcAft>
        <a:buClr>
          <a:srgbClr val="FB8C29"/>
        </a:buClr>
        <a:buSzPct val="100000"/>
        <a:buFont typeface="Arial" pitchFamily="34"/>
        <a:buChar char="•"/>
        <a:tabLst/>
        <a:defRPr lang="en-US" sz="1600" b="0" i="0" u="none" strike="noStrike" kern="1200" cap="none" spc="0" baseline="0">
          <a:solidFill>
            <a:srgbClr val="FFFFFF"/>
          </a:solidFill>
          <a:uFillTx/>
          <a:latin typeface="Rockwell"/>
        </a:defRPr>
      </a:lvl3pPr>
      <a:lvl4pPr marL="1600200" marR="0" lvl="3" indent="-228600" algn="l" defTabSz="914400" rtl="0" fontAlgn="auto" hangingPunct="1">
        <a:lnSpc>
          <a:spcPct val="120000"/>
        </a:lnSpc>
        <a:spcBef>
          <a:spcPts val="500"/>
        </a:spcBef>
        <a:spcAft>
          <a:spcPts val="0"/>
        </a:spcAft>
        <a:buClr>
          <a:srgbClr val="FB8C29"/>
        </a:buClr>
        <a:buSzPct val="100000"/>
        <a:buFont typeface="Arial" pitchFamily="34"/>
        <a:buChar char="•"/>
        <a:tabLst/>
        <a:defRPr lang="en-US" sz="1400" b="0" i="0" u="none" strike="noStrike" kern="1200" cap="none" spc="0" baseline="0">
          <a:solidFill>
            <a:srgbClr val="FFFFFF"/>
          </a:solidFill>
          <a:uFillTx/>
          <a:latin typeface="Rockwell"/>
        </a:defRPr>
      </a:lvl4pPr>
      <a:lvl5pPr marL="2057400" marR="0" lvl="4" indent="-228600" algn="l" defTabSz="914400" rtl="0" fontAlgn="auto" hangingPunct="1">
        <a:lnSpc>
          <a:spcPct val="120000"/>
        </a:lnSpc>
        <a:spcBef>
          <a:spcPts val="500"/>
        </a:spcBef>
        <a:spcAft>
          <a:spcPts val="0"/>
        </a:spcAft>
        <a:buClr>
          <a:srgbClr val="FB8C29"/>
        </a:buClr>
        <a:buSzPct val="100000"/>
        <a:buFont typeface="Arial" pitchFamily="34"/>
        <a:buChar char="•"/>
        <a:tabLst/>
        <a:defRPr lang="en-US" sz="1200" b="0" i="0" u="none" strike="noStrike" kern="1200" cap="none" spc="0" baseline="0">
          <a:solidFill>
            <a:srgbClr val="FFFFFF"/>
          </a:solidFill>
          <a:uFillTx/>
          <a:latin typeface="Rockwel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p:cNvGrpSpPr/>
          <p:nvPr/>
        </p:nvGrpSpPr>
        <p:grpSpPr>
          <a:xfrm>
            <a:off x="0" y="228600"/>
            <a:ext cx="2851510" cy="6638634"/>
            <a:chOff x="0" y="228600"/>
            <a:chExt cx="2851510" cy="6638634"/>
          </a:xfrm>
        </p:grpSpPr>
        <p:sp>
          <p:nvSpPr>
            <p:cNvPr id="3" name="Freeform 11"/>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val f2"/>
                <a:gd name="f26" fmla="val f3"/>
                <a:gd name="f27" fmla="val f4"/>
                <a:gd name="f28" fmla="+- f27 0 f25"/>
                <a:gd name="f29" fmla="+- f26 0 f25"/>
                <a:gd name="f30" fmla="*/ f29 1 22"/>
                <a:gd name="f31" fmla="*/ f28 1 136"/>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rnd">
              <a:noFill/>
              <a:prstDash val="solid"/>
            </a:ln>
          </p:spPr>
          <p:txBody>
            <a:bodyPr lIns="0" tIns="0" rIns="0" bIns="0"/>
            <a:lstStyle/>
            <a:p>
              <a:endParaRPr lang="it-IT"/>
            </a:p>
          </p:txBody>
        </p:sp>
        <p:sp>
          <p:nvSpPr>
            <p:cNvPr id="4" name="Freeform 12"/>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val f2"/>
                <a:gd name="f38" fmla="val f3"/>
                <a:gd name="f39" fmla="val f4"/>
                <a:gd name="f40" fmla="+- f39 0 f37"/>
                <a:gd name="f41" fmla="+- f38 0 f37"/>
                <a:gd name="f42" fmla="*/ f41 1 140"/>
                <a:gd name="f43" fmla="*/ f40 1 504"/>
                <a:gd name="f44" fmla="*/ 0 1 f42"/>
                <a:gd name="f45" fmla="*/ f38 1 f42"/>
                <a:gd name="f46" fmla="*/ 0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5" name="Freeform 13"/>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val f2"/>
                <a:gd name="f35" fmla="val f3"/>
                <a:gd name="f36" fmla="val f4"/>
                <a:gd name="f37" fmla="+- f36 0 f34"/>
                <a:gd name="f38" fmla="+- f35 0 f34"/>
                <a:gd name="f39" fmla="*/ f38 1 132"/>
                <a:gd name="f40" fmla="*/ f37 1 308"/>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6" name="Freeform 14"/>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val f2"/>
                <a:gd name="f15" fmla="val f3"/>
                <a:gd name="f16" fmla="val f4"/>
                <a:gd name="f17" fmla="+- f16 0 f14"/>
                <a:gd name="f18" fmla="+- f15 0 f14"/>
                <a:gd name="f19" fmla="*/ f18 1 37"/>
                <a:gd name="f20" fmla="*/ f17 1 7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rnd">
              <a:noFill/>
              <a:prstDash val="solid"/>
            </a:ln>
          </p:spPr>
          <p:txBody>
            <a:bodyPr lIns="0" tIns="0" rIns="0" bIns="0"/>
            <a:lstStyle/>
            <a:p>
              <a:endParaRPr lang="it-IT"/>
            </a:p>
          </p:txBody>
        </p:sp>
        <p:sp>
          <p:nvSpPr>
            <p:cNvPr id="7" name="Freeform 15"/>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val f2"/>
                <a:gd name="f60" fmla="val f3"/>
                <a:gd name="f61" fmla="val f4"/>
                <a:gd name="f62" fmla="+- f61 0 f59"/>
                <a:gd name="f63" fmla="+- f60 0 f59"/>
                <a:gd name="f64" fmla="*/ f63 1 178"/>
                <a:gd name="f65" fmla="*/ f62 1 722"/>
                <a:gd name="f66" fmla="*/ 0 1 f64"/>
                <a:gd name="f67" fmla="*/ f60 1 f64"/>
                <a:gd name="f68" fmla="*/ 0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8" name="Freeform 16"/>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val f2"/>
                <a:gd name="f39" fmla="val f3"/>
                <a:gd name="f40" fmla="val f4"/>
                <a:gd name="f41" fmla="+- f40 0 f38"/>
                <a:gd name="f42" fmla="+- f39 0 f38"/>
                <a:gd name="f43" fmla="*/ f42 1 23"/>
                <a:gd name="f44" fmla="*/ f41 1 635"/>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9" name="Freeform 17"/>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rnd">
              <a:noFill/>
              <a:prstDash val="solid"/>
            </a:ln>
          </p:spPr>
          <p:txBody>
            <a:bodyPr lIns="0" tIns="0" rIns="0" bIns="0"/>
            <a:lstStyle/>
            <a:p>
              <a:endParaRPr lang="it-IT"/>
            </a:p>
          </p:txBody>
        </p:sp>
        <p:sp>
          <p:nvSpPr>
            <p:cNvPr id="10" name="Freeform 18"/>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val f2"/>
                <a:gd name="f48" fmla="val f3"/>
                <a:gd name="f49" fmla="val f4"/>
                <a:gd name="f50" fmla="+- f49 0 f47"/>
                <a:gd name="f51" fmla="+- f48 0 f47"/>
                <a:gd name="f52" fmla="*/ f51 1 41"/>
                <a:gd name="f53" fmla="*/ f50 1 222"/>
                <a:gd name="f54" fmla="*/ 0 1 f52"/>
                <a:gd name="f55" fmla="*/ f48 1 f52"/>
                <a:gd name="f56" fmla="*/ 0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rnd">
              <a:noFill/>
              <a:prstDash val="solid"/>
            </a:ln>
          </p:spPr>
          <p:txBody>
            <a:bodyPr lIns="0" tIns="0" rIns="0" bIns="0"/>
            <a:lstStyle/>
            <a:p>
              <a:endParaRPr lang="it-IT"/>
            </a:p>
          </p:txBody>
        </p:sp>
        <p:sp>
          <p:nvSpPr>
            <p:cNvPr id="11" name="Freeform 19"/>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val f2"/>
                <a:gd name="f87" fmla="val f3"/>
                <a:gd name="f88" fmla="val f4"/>
                <a:gd name="f89" fmla="+- f88 0 f86"/>
                <a:gd name="f90" fmla="+- f87 0 f86"/>
                <a:gd name="f91" fmla="*/ f90 1 450"/>
                <a:gd name="f92" fmla="*/ f89 1 878"/>
                <a:gd name="f93" fmla="*/ 0 1 f91"/>
                <a:gd name="f94" fmla="*/ f87 1 f91"/>
                <a:gd name="f95" fmla="*/ 0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12" name="Freeform 20"/>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val f2"/>
                <a:gd name="f15" fmla="val f3"/>
                <a:gd name="f16" fmla="val f4"/>
                <a:gd name="f17" fmla="+- f16 0 f14"/>
                <a:gd name="f18" fmla="+- f15 0 f14"/>
                <a:gd name="f19" fmla="*/ f18 1 35"/>
                <a:gd name="f20" fmla="*/ f17 1 7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rnd">
              <a:noFill/>
              <a:prstDash val="solid"/>
            </a:ln>
          </p:spPr>
          <p:txBody>
            <a:bodyPr lIns="0" tIns="0" rIns="0" bIns="0"/>
            <a:lstStyle/>
            <a:p>
              <a:endParaRPr lang="it-IT"/>
            </a:p>
          </p:txBody>
        </p:sp>
        <p:sp>
          <p:nvSpPr>
            <p:cNvPr id="13" name="Freeform 21"/>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val f2"/>
                <a:gd name="f25" fmla="val f3"/>
                <a:gd name="f26" fmla="val f4"/>
                <a:gd name="f27" fmla="+- f26 0 f24"/>
                <a:gd name="f28" fmla="+- f25 0 f24"/>
                <a:gd name="f29" fmla="*/ f28 1 8"/>
                <a:gd name="f30" fmla="*/ f27 1 48"/>
                <a:gd name="f31" fmla="*/ 0 1 f29"/>
                <a:gd name="f32" fmla="*/ f25 1 f29"/>
                <a:gd name="f33" fmla="*/ 0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rnd">
              <a:noFill/>
              <a:prstDash val="solid"/>
            </a:ln>
          </p:spPr>
          <p:txBody>
            <a:bodyPr lIns="0" tIns="0" rIns="0" bIns="0"/>
            <a:lstStyle/>
            <a:p>
              <a:endParaRPr lang="it-IT"/>
            </a:p>
          </p:txBody>
        </p:sp>
        <p:sp>
          <p:nvSpPr>
            <p:cNvPr id="14" name="Freeform 22"/>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val f2"/>
                <a:gd name="f35" fmla="val f3"/>
                <a:gd name="f36" fmla="val f4"/>
                <a:gd name="f37" fmla="+- f36 0 f34"/>
                <a:gd name="f38" fmla="+- f35 0 f34"/>
                <a:gd name="f39" fmla="*/ f38 1 52"/>
                <a:gd name="f40" fmla="*/ f37 1 135"/>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rnd">
              <a:noFill/>
              <a:prstDash val="solid"/>
            </a:ln>
          </p:spPr>
          <p:txBody>
            <a:bodyPr lIns="0" tIns="0" rIns="0" bIns="0"/>
            <a:lstStyle/>
            <a:p>
              <a:endParaRPr lang="it-IT"/>
            </a:p>
          </p:txBody>
        </p:sp>
      </p:grpSp>
      <p:grpSp>
        <p:nvGrpSpPr>
          <p:cNvPr id="15" name="Group 9"/>
          <p:cNvGrpSpPr/>
          <p:nvPr/>
        </p:nvGrpSpPr>
        <p:grpSpPr>
          <a:xfrm>
            <a:off x="27221" y="-786"/>
            <a:ext cx="2356674" cy="6854040"/>
            <a:chOff x="27221" y="-786"/>
            <a:chExt cx="2356674" cy="6854040"/>
          </a:xfrm>
        </p:grpSpPr>
        <p:sp>
          <p:nvSpPr>
            <p:cNvPr id="16" name="Freeform 27"/>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val f2"/>
                <a:gd name="f65" fmla="val f3"/>
                <a:gd name="f66" fmla="val f4"/>
                <a:gd name="f67" fmla="+- f66 0 f64"/>
                <a:gd name="f68" fmla="+- f65 0 f64"/>
                <a:gd name="f69" fmla="*/ f68 1 103"/>
                <a:gd name="f70" fmla="*/ f67 1 920"/>
                <a:gd name="f71" fmla="*/ 0 1 f69"/>
                <a:gd name="f72" fmla="*/ f65 1 f69"/>
                <a:gd name="f73" fmla="*/ 0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rnd">
              <a:noFill/>
              <a:prstDash val="solid"/>
            </a:ln>
          </p:spPr>
          <p:txBody>
            <a:bodyPr lIns="0" tIns="0" rIns="0" bIns="0"/>
            <a:lstStyle/>
            <a:p>
              <a:endParaRPr lang="it-IT"/>
            </a:p>
          </p:txBody>
        </p:sp>
        <p:sp>
          <p:nvSpPr>
            <p:cNvPr id="17" name="Freeform 28"/>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val f2"/>
                <a:gd name="f39" fmla="val f3"/>
                <a:gd name="f40" fmla="val f4"/>
                <a:gd name="f41" fmla="+- f40 0 f38"/>
                <a:gd name="f42" fmla="+- f39 0 f38"/>
                <a:gd name="f43" fmla="*/ f42 1 88"/>
                <a:gd name="f44" fmla="*/ f41 1 330"/>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rnd">
              <a:noFill/>
              <a:prstDash val="solid"/>
            </a:ln>
          </p:spPr>
          <p:txBody>
            <a:bodyPr lIns="0" tIns="0" rIns="0" bIns="0"/>
            <a:lstStyle/>
            <a:p>
              <a:endParaRPr lang="it-IT"/>
            </a:p>
          </p:txBody>
        </p:sp>
        <p:sp>
          <p:nvSpPr>
            <p:cNvPr id="18" name="Freeform 29"/>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val f3"/>
                <a:gd name="f39" fmla="val f4"/>
                <a:gd name="f40" fmla="val f5"/>
                <a:gd name="f41" fmla="+- f40 0 f38"/>
                <a:gd name="f42" fmla="+- f39 0 f38"/>
                <a:gd name="f43" fmla="*/ f42 1 90"/>
                <a:gd name="f44" fmla="*/ f41 1 207"/>
                <a:gd name="f45" fmla="*/ 0 1 f43"/>
                <a:gd name="f46" fmla="*/ f39 1 f43"/>
                <a:gd name="f47" fmla="*/ 0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rnd">
              <a:noFill/>
              <a:prstDash val="solid"/>
            </a:ln>
          </p:spPr>
          <p:txBody>
            <a:bodyPr lIns="0" tIns="0" rIns="0" bIns="0"/>
            <a:lstStyle/>
            <a:p>
              <a:endParaRPr lang="it-IT"/>
            </a:p>
          </p:txBody>
        </p:sp>
        <p:sp>
          <p:nvSpPr>
            <p:cNvPr id="19" name="Freeform 30"/>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val f2"/>
                <a:gd name="f63" fmla="val f3"/>
                <a:gd name="f64" fmla="val f4"/>
                <a:gd name="f65" fmla="+- f64 0 f62"/>
                <a:gd name="f66" fmla="+- f63 0 f62"/>
                <a:gd name="f67" fmla="*/ f66 1 115"/>
                <a:gd name="f68" fmla="*/ f65 1 467"/>
                <a:gd name="f69" fmla="*/ 0 1 f67"/>
                <a:gd name="f70" fmla="*/ f63 1 f67"/>
                <a:gd name="f71" fmla="*/ 0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rnd">
              <a:noFill/>
              <a:prstDash val="solid"/>
            </a:ln>
          </p:spPr>
          <p:txBody>
            <a:bodyPr lIns="0" tIns="0" rIns="0" bIns="0"/>
            <a:lstStyle/>
            <a:p>
              <a:endParaRPr lang="it-IT"/>
            </a:p>
          </p:txBody>
        </p:sp>
        <p:sp>
          <p:nvSpPr>
            <p:cNvPr id="20" name="Freeform 31"/>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val f2"/>
                <a:gd name="f49" fmla="val f3"/>
                <a:gd name="f50" fmla="val f4"/>
                <a:gd name="f51" fmla="+- f50 0 f48"/>
                <a:gd name="f52" fmla="+- f49 0 f48"/>
                <a:gd name="f53" fmla="*/ f52 1 36"/>
                <a:gd name="f54" fmla="*/ f51 1 633"/>
                <a:gd name="f55" fmla="*/ 0 1 f53"/>
                <a:gd name="f56" fmla="*/ f49 1 f53"/>
                <a:gd name="f57" fmla="*/ 0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rnd">
              <a:noFill/>
              <a:prstDash val="solid"/>
            </a:ln>
          </p:spPr>
          <p:txBody>
            <a:bodyPr lIns="0" tIns="0" rIns="0" bIns="0"/>
            <a:lstStyle/>
            <a:p>
              <a:endParaRPr lang="it-IT"/>
            </a:p>
          </p:txBody>
        </p:sp>
        <p:sp>
          <p:nvSpPr>
            <p:cNvPr id="21" name="Freeform 32"/>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val f2"/>
                <a:gd name="f15" fmla="val f3"/>
                <a:gd name="f16" fmla="val f4"/>
                <a:gd name="f17" fmla="+- f16 0 f14"/>
                <a:gd name="f18" fmla="+- f15 0 f14"/>
                <a:gd name="f19" fmla="*/ f18 1 28"/>
                <a:gd name="f20" fmla="*/ f17 1 59"/>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rnd">
              <a:noFill/>
              <a:prstDash val="solid"/>
            </a:ln>
          </p:spPr>
          <p:txBody>
            <a:bodyPr lIns="0" tIns="0" rIns="0" bIns="0"/>
            <a:lstStyle/>
            <a:p>
              <a:endParaRPr lang="it-IT"/>
            </a:p>
          </p:txBody>
        </p:sp>
        <p:sp>
          <p:nvSpPr>
            <p:cNvPr id="22" name="Freeform 33"/>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val f2"/>
                <a:gd name="f30" fmla="val f3"/>
                <a:gd name="f31" fmla="val f4"/>
                <a:gd name="f32" fmla="+- f31 0 f29"/>
                <a:gd name="f33" fmla="+- f30 0 f29"/>
                <a:gd name="f34" fmla="*/ f33 1 17"/>
                <a:gd name="f35" fmla="*/ f32 1 107"/>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rnd">
              <a:noFill/>
              <a:prstDash val="solid"/>
            </a:ln>
          </p:spPr>
          <p:txBody>
            <a:bodyPr lIns="0" tIns="0" rIns="0" bIns="0"/>
            <a:lstStyle/>
            <a:p>
              <a:endParaRPr lang="it-IT"/>
            </a:p>
          </p:txBody>
        </p:sp>
        <p:sp>
          <p:nvSpPr>
            <p:cNvPr id="23" name="Freeform 34"/>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val f2"/>
                <a:gd name="f82" fmla="val f3"/>
                <a:gd name="f83" fmla="val f4"/>
                <a:gd name="f84" fmla="+- f83 0 f81"/>
                <a:gd name="f85" fmla="+- f82 0 f81"/>
                <a:gd name="f86" fmla="*/ f85 1 294"/>
                <a:gd name="f87" fmla="*/ f84 1 568"/>
                <a:gd name="f88" fmla="*/ 0 1 f86"/>
                <a:gd name="f89" fmla="*/ f82 1 f86"/>
                <a:gd name="f90" fmla="*/ 0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rnd">
              <a:noFill/>
              <a:prstDash val="solid"/>
            </a:ln>
          </p:spPr>
          <p:txBody>
            <a:bodyPr lIns="0" tIns="0" rIns="0" bIns="0"/>
            <a:lstStyle/>
            <a:p>
              <a:endParaRPr lang="it-IT"/>
            </a:p>
          </p:txBody>
        </p:sp>
        <p:sp>
          <p:nvSpPr>
            <p:cNvPr id="24" name="Freeform 35"/>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val f2"/>
                <a:gd name="f15" fmla="val f3"/>
                <a:gd name="f16" fmla="val f4"/>
                <a:gd name="f17" fmla="+- f16 0 f14"/>
                <a:gd name="f18" fmla="+- f15 0 f14"/>
                <a:gd name="f19" fmla="*/ f18 1 25"/>
                <a:gd name="f20" fmla="*/ f17 1 53"/>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rnd">
              <a:noFill/>
              <a:prstDash val="solid"/>
            </a:ln>
          </p:spPr>
          <p:txBody>
            <a:bodyPr lIns="0" tIns="0" rIns="0" bIns="0"/>
            <a:lstStyle/>
            <a:p>
              <a:endParaRPr lang="it-IT"/>
            </a:p>
          </p:txBody>
        </p:sp>
        <p:sp>
          <p:nvSpPr>
            <p:cNvPr id="25" name="Freeform 36"/>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val f2"/>
                <a:gd name="f36" fmla="val f3"/>
                <a:gd name="f37" fmla="val f4"/>
                <a:gd name="f38" fmla="+- f37 0 f35"/>
                <a:gd name="f39" fmla="+- f36 0 f35"/>
                <a:gd name="f40" fmla="*/ f39 1 29"/>
                <a:gd name="f41" fmla="*/ f38 1 141"/>
                <a:gd name="f42" fmla="*/ 0 1 f40"/>
                <a:gd name="f43" fmla="*/ f36 1 f40"/>
                <a:gd name="f44" fmla="*/ 0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rnd">
              <a:noFill/>
              <a:prstDash val="solid"/>
            </a:ln>
          </p:spPr>
          <p:txBody>
            <a:bodyPr lIns="0" tIns="0" rIns="0" bIns="0"/>
            <a:lstStyle/>
            <a:p>
              <a:endParaRPr lang="it-IT"/>
            </a:p>
          </p:txBody>
        </p:sp>
        <p:sp>
          <p:nvSpPr>
            <p:cNvPr id="26" name="Freeform 37"/>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val f2"/>
                <a:gd name="f26" fmla="val f3"/>
                <a:gd name="f27" fmla="val f4"/>
                <a:gd name="f28" fmla="+- f27 0 f25"/>
                <a:gd name="f29" fmla="+- f26 0 f25"/>
                <a:gd name="f30" fmla="*/ f29 1 8"/>
                <a:gd name="f31" fmla="*/ f28 1 48"/>
                <a:gd name="f32" fmla="*/ 0 1 f30"/>
                <a:gd name="f33" fmla="*/ f26 1 f30"/>
                <a:gd name="f34" fmla="*/ 0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rnd">
              <a:noFill/>
              <a:prstDash val="solid"/>
            </a:ln>
          </p:spPr>
          <p:txBody>
            <a:bodyPr lIns="0" tIns="0" rIns="0" bIns="0"/>
            <a:lstStyle/>
            <a:p>
              <a:endParaRPr lang="it-IT"/>
            </a:p>
          </p:txBody>
        </p:sp>
        <p:sp>
          <p:nvSpPr>
            <p:cNvPr id="27" name="Freeform 38"/>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val f2"/>
                <a:gd name="f35" fmla="val f3"/>
                <a:gd name="f36" fmla="val f4"/>
                <a:gd name="f37" fmla="+- f36 0 f34"/>
                <a:gd name="f38" fmla="+- f35 0 f34"/>
                <a:gd name="f39" fmla="*/ f38 1 44"/>
                <a:gd name="f40" fmla="*/ f37 1 111"/>
                <a:gd name="f41" fmla="*/ 0 1 f39"/>
                <a:gd name="f42" fmla="*/ f35 1 f39"/>
                <a:gd name="f43" fmla="*/ 0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rnd">
              <a:noFill/>
              <a:prstDash val="solid"/>
            </a:ln>
          </p:spPr>
          <p:txBody>
            <a:bodyPr lIns="0" tIns="0" rIns="0" bIns="0"/>
            <a:lstStyle/>
            <a:p>
              <a:endParaRPr lang="it-IT"/>
            </a:p>
          </p:txBody>
        </p:sp>
      </p:grpSp>
      <p:sp>
        <p:nvSpPr>
          <p:cNvPr id="28" name="Rectangle 6"/>
          <p:cNvSpPr/>
          <p:nvPr/>
        </p:nvSpPr>
        <p:spPr>
          <a:xfrm>
            <a:off x="0" y="0"/>
            <a:ext cx="182880" cy="6858000"/>
          </a:xfrm>
          <a:prstGeom prst="rect">
            <a:avLst/>
          </a:prstGeom>
          <a:solidFill>
            <a:srgbClr val="766F54"/>
          </a:solidFill>
          <a:ln cap="rnd">
            <a:noFill/>
            <a:prstDash val="solid"/>
          </a:ln>
        </p:spPr>
        <p:txBody>
          <a:bodyPr lIns="0" tIns="0" rIns="0" bIns="0"/>
          <a:lstStyle/>
          <a:p>
            <a:endParaRPr lang="it-IT"/>
          </a:p>
        </p:txBody>
      </p:sp>
      <p:sp>
        <p:nvSpPr>
          <p:cNvPr id="29" name="Title Placeholder 1"/>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it-IT"/>
              <a:t>Fare clic per modificare lo stile del titolo</a:t>
            </a:r>
            <a:endParaRPr lang="en-US"/>
          </a:p>
        </p:txBody>
      </p:sp>
      <p:sp>
        <p:nvSpPr>
          <p:cNvPr id="30" name="Text Placeholder 2"/>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1" name="Date Placeholder 3"/>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900" b="0" i="0" u="none" strike="noStrike" kern="1200" cap="none" spc="0" baseline="0">
                <a:solidFill>
                  <a:srgbClr val="898989"/>
                </a:solidFill>
                <a:uFillTx/>
                <a:latin typeface="Century Gothic"/>
              </a:defRPr>
            </a:lvl1pPr>
          </a:lstStyle>
          <a:p>
            <a:pPr lvl="0"/>
            <a:r>
              <a:rPr lang="it-IT"/>
              <a:t>22/05/2016</a:t>
            </a:r>
          </a:p>
        </p:txBody>
      </p:sp>
      <p:sp>
        <p:nvSpPr>
          <p:cNvPr id="32" name="Footer Placeholder 4"/>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900" b="0" i="0" u="none" strike="noStrike" kern="1200" cap="none" spc="0" baseline="0">
                <a:solidFill>
                  <a:srgbClr val="898989"/>
                </a:solidFill>
                <a:uFillTx/>
                <a:latin typeface="Century Gothic"/>
              </a:defRPr>
            </a:lvl1pPr>
          </a:lstStyle>
          <a:p>
            <a:pPr lvl="0"/>
            <a:r>
              <a:rPr lang="it-IT"/>
              <a:t>4C ITIS “G.Galilei”- Salerno</a:t>
            </a:r>
          </a:p>
        </p:txBody>
      </p:sp>
      <p:sp>
        <p:nvSpPr>
          <p:cNvPr id="33" name="Slide Number Placeholder 5"/>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2000" b="0" i="0" u="none" strike="noStrike" kern="1200" cap="none" spc="0" baseline="0">
                <a:solidFill>
                  <a:srgbClr val="FEFFFF"/>
                </a:solidFill>
                <a:uFillTx/>
                <a:latin typeface="Century Gothic"/>
              </a:defRPr>
            </a:lvl1pPr>
          </a:lstStyle>
          <a:p>
            <a:pPr lvl="0"/>
            <a:fld id="{60D964C6-B835-4671-8D34-5001D1B5D1BB}"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it-IT"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it-IT"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pic>
        <p:nvPicPr>
          <p:cNvPr id="2" name="Picture 6" descr="hashOverlay-FullResolve.png">
            <a:extLst>
              <a:ext uri="{FF2B5EF4-FFF2-40B4-BE49-F238E27FC236}">
                <a16:creationId xmlns:a16="http://schemas.microsoft.com/office/drawing/2014/main" id="{00000000-0000-0000-0000-000000000000}"/>
              </a:ext>
            </a:extLst>
          </p:cNvPr>
          <p:cNvPicPr>
            <a:picLocks noChangeAspect="1"/>
          </p:cNvPicPr>
          <p:nvPr/>
        </p:nvPicPr>
        <p:blipFill>
          <a:blip r:embed="rId19">
            <a:alphaModFix amt="10000"/>
          </a:blip>
          <a:stretch>
            <a:fillRect/>
          </a:stretch>
        </p:blipFill>
        <p:spPr>
          <a:xfrm>
            <a:off x="0" y="0"/>
            <a:ext cx="12191996" cy="6858000"/>
          </a:xfrm>
          <a:prstGeom prst="rect">
            <a:avLst/>
          </a:prstGeom>
          <a:noFill/>
          <a:ln cap="rnd">
            <a:noFill/>
          </a:ln>
        </p:spPr>
      </p:pic>
      <p:sp>
        <p:nvSpPr>
          <p:cNvPr id="3" name="Title Placeholder 1"/>
          <p:cNvSpPr txBox="1">
            <a:spLocks noGrp="1"/>
          </p:cNvSpPr>
          <p:nvPr>
            <p:ph type="title"/>
          </p:nvPr>
        </p:nvSpPr>
        <p:spPr>
          <a:xfrm>
            <a:off x="680322" y="753227"/>
            <a:ext cx="9613864" cy="108093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4" name="Text Placeholder 2"/>
          <p:cNvSpPr txBox="1">
            <a:spLocks noGrp="1"/>
          </p:cNvSpPr>
          <p:nvPr>
            <p:ph type="body" idx="1"/>
          </p:nvPr>
        </p:nvSpPr>
        <p:spPr>
          <a:xfrm>
            <a:off x="680322" y="2336877"/>
            <a:ext cx="9613864" cy="3599316"/>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2"/>
          </p:nvPr>
        </p:nvSpPr>
        <p:spPr>
          <a:xfrm>
            <a:off x="7550978" y="5936184"/>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050" b="0" i="0" u="none" strike="noStrike" kern="1200" cap="none" spc="0" baseline="0">
                <a:solidFill>
                  <a:srgbClr val="FFFFFF"/>
                </a:solidFill>
                <a:uFillTx/>
                <a:latin typeface="Trebuchet MS"/>
              </a:defRPr>
            </a:lvl1pPr>
          </a:lstStyle>
          <a:p>
            <a:pPr lvl="0"/>
            <a:r>
              <a:rPr lang="it-IT"/>
              <a:t>22/05/2016</a:t>
            </a:r>
          </a:p>
        </p:txBody>
      </p:sp>
      <p:sp>
        <p:nvSpPr>
          <p:cNvPr id="6" name="Footer Placeholder 4"/>
          <p:cNvSpPr txBox="1">
            <a:spLocks noGrp="1"/>
          </p:cNvSpPr>
          <p:nvPr>
            <p:ph type="ftr" sz="quarter" idx="3"/>
          </p:nvPr>
        </p:nvSpPr>
        <p:spPr>
          <a:xfrm>
            <a:off x="680322" y="5936184"/>
            <a:ext cx="6870664"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050" b="0" i="0" u="none" strike="noStrike" kern="1200" cap="none" spc="0" baseline="0">
                <a:solidFill>
                  <a:srgbClr val="FFFFFF"/>
                </a:solidFill>
                <a:uFillTx/>
                <a:latin typeface="Trebuchet MS"/>
              </a:defRPr>
            </a:lvl1pPr>
          </a:lstStyle>
          <a:p>
            <a:pPr lvl="0"/>
            <a:r>
              <a:rPr lang="it-IT"/>
              <a:t>4C ITIS “G.Galilei”- Salerno</a:t>
            </a:r>
          </a:p>
        </p:txBody>
      </p:sp>
      <p:sp>
        <p:nvSpPr>
          <p:cNvPr id="7" name="Slide Number Placeholder 5"/>
          <p:cNvSpPr txBox="1">
            <a:spLocks noGrp="1"/>
          </p:cNvSpPr>
          <p:nvPr>
            <p:ph type="sldNum" sz="quarter" idx="4"/>
          </p:nvPr>
        </p:nvSpPr>
        <p:spPr>
          <a:xfrm>
            <a:off x="10729450" y="753227"/>
            <a:ext cx="1154146" cy="109078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3600" b="0" i="0" u="none" strike="noStrike" kern="1200" cap="none" spc="0" baseline="0">
                <a:solidFill>
                  <a:srgbClr val="FFFFFF"/>
                </a:solidFill>
                <a:uFillTx/>
                <a:latin typeface="Trebuchet MS"/>
              </a:defRPr>
            </a:lvl1pPr>
          </a:lstStyle>
          <a:p>
            <a:pPr lvl="0"/>
            <a:fld id="{F3D200DF-BDC1-4D61-9ABD-73D7C9A458BF}"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marL="0" marR="0" lvl="0" indent="0" algn="l" defTabSz="914400" rtl="0" fontAlgn="auto" hangingPunct="1">
        <a:lnSpc>
          <a:spcPct val="90000"/>
        </a:lnSpc>
        <a:spcBef>
          <a:spcPts val="0"/>
        </a:spcBef>
        <a:spcAft>
          <a:spcPts val="0"/>
        </a:spcAft>
        <a:buNone/>
        <a:tabLst/>
        <a:defRPr lang="it-IT" sz="3600" b="0" i="0" u="none" strike="noStrike" kern="1200" cap="none" spc="0" baseline="0">
          <a:solidFill>
            <a:srgbClr val="FFFFFF"/>
          </a:solidFill>
          <a:uFillTx/>
          <a:latin typeface="Trebuchet MS"/>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400" b="0" i="0" u="none" strike="noStrike" kern="1200" cap="none" spc="0" baseline="0">
          <a:solidFill>
            <a:srgbClr val="FFFFFF"/>
          </a:solidFill>
          <a:uFillTx/>
          <a:latin typeface="Trebuchet M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FFFFFF"/>
          </a:solidFill>
          <a:uFillTx/>
          <a:latin typeface="Trebuchet M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FFFFFF"/>
          </a:solidFill>
          <a:uFillTx/>
          <a:latin typeface="Trebuchet M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600" b="0" i="0" u="none" strike="noStrike" kern="1200" cap="none" spc="0" baseline="0">
          <a:solidFill>
            <a:srgbClr val="FFFFFF"/>
          </a:solidFill>
          <a:uFillTx/>
          <a:latin typeface="Trebuchet M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600" b="0" i="0" u="none" strike="noStrike" kern="1200" cap="none" spc="0" baseline="0">
          <a:solidFill>
            <a:srgbClr val="FFFFFF"/>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it-IT"/>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it-IT"/>
            </a:p>
          </p:txBody>
        </p:sp>
        <p:sp>
          <p:nvSpPr>
            <p:cNvPr id="7" name="Isosceles Triangle 23"/>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it-IT"/>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it-IT"/>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it-IT"/>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it-IT"/>
            </a:p>
          </p:txBody>
        </p:sp>
        <p:sp>
          <p:nvSpPr>
            <p:cNvPr id="11" name="Isosceles Triangle 27"/>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it-IT"/>
            </a:p>
          </p:txBody>
        </p:sp>
        <p:sp>
          <p:nvSpPr>
            <p:cNvPr id="12" name="Isosceles Triangle 28"/>
            <p:cNvSpPr/>
            <p:nvPr/>
          </p:nvSpPr>
          <p:spPr>
            <a:xfrm>
              <a:off x="0" y="4013201"/>
              <a:ext cx="448732" cy="2844798"/>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it-IT"/>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it-IT"/>
              <a:t>Fare clic per modificare lo stile del titolo</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900" b="0" i="0" u="none" strike="noStrike" kern="1200" cap="none" spc="0" baseline="0">
                <a:solidFill>
                  <a:srgbClr val="898989"/>
                </a:solidFill>
                <a:uFillTx/>
                <a:latin typeface="Trebuchet MS"/>
              </a:defRPr>
            </a:lvl1pPr>
          </a:lstStyle>
          <a:p>
            <a:pPr lvl="0"/>
            <a:r>
              <a:rPr lang="it-IT"/>
              <a:t>22/05/2016</a:t>
            </a: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900" b="0" i="0" u="none" strike="noStrike" kern="1200" cap="none" spc="0" baseline="0">
                <a:solidFill>
                  <a:srgbClr val="898989"/>
                </a:solidFill>
                <a:uFillTx/>
                <a:latin typeface="Trebuchet MS"/>
              </a:defRPr>
            </a:lvl1pPr>
          </a:lstStyle>
          <a:p>
            <a:pPr lvl="0"/>
            <a:r>
              <a:rPr lang="it-IT"/>
              <a:t>4C ITIS “G.Galilei”- Salerno</a:t>
            </a: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900" b="0" i="0" u="none" strike="noStrike" kern="1200" cap="none" spc="0" baseline="0">
                <a:solidFill>
                  <a:srgbClr val="90C226"/>
                </a:solidFill>
                <a:uFillTx/>
                <a:latin typeface="Trebuchet MS"/>
              </a:defRPr>
            </a:lvl1pPr>
          </a:lstStyle>
          <a:p>
            <a:pPr lvl="0"/>
            <a:fld id="{3C8CFA49-BB48-44F3-AF00-46E72A91E516}"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it-IT"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it-IT"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it-IT"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it-IT"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it-IT"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800" y="609603"/>
            <a:ext cx="10131423" cy="1456264"/>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a:t>
            </a:r>
            <a:endParaRPr lang="en-US"/>
          </a:p>
        </p:txBody>
      </p:sp>
      <p:sp>
        <p:nvSpPr>
          <p:cNvPr id="3" name="Text Placeholder 2"/>
          <p:cNvSpPr txBox="1">
            <a:spLocks noGrp="1"/>
          </p:cNvSpPr>
          <p:nvPr>
            <p:ph type="body" idx="1"/>
          </p:nvPr>
        </p:nvSpPr>
        <p:spPr>
          <a:xfrm>
            <a:off x="685800" y="2142064"/>
            <a:ext cx="10131423" cy="3649132"/>
          </a:xfrm>
          <a:prstGeom prst="rect">
            <a:avLst/>
          </a:prstGeom>
          <a:noFill/>
          <a:ln>
            <a:noFill/>
          </a:ln>
        </p:spPr>
        <p:txBody>
          <a:bodyPr vert="horz" wrap="square" lIns="91440" tIns="45720" rIns="91440" bIns="45720" anchor="ctr"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2"/>
          </p:nvPr>
        </p:nvSpPr>
        <p:spPr>
          <a:xfrm>
            <a:off x="8589663" y="5870576"/>
            <a:ext cx="1600200" cy="377820"/>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fld id="{A2385A55-F748-4A14-83F5-CBB834622197}" type="datetime1">
              <a:rPr lang="it-IT"/>
              <a:pPr lvl="0"/>
              <a:t>25/05/2016</a:t>
            </a:fld>
            <a:endParaRPr lang="it-IT"/>
          </a:p>
        </p:txBody>
      </p:sp>
      <p:sp>
        <p:nvSpPr>
          <p:cNvPr id="5" name="Footer Placeholder 4"/>
          <p:cNvSpPr txBox="1">
            <a:spLocks noGrp="1"/>
          </p:cNvSpPr>
          <p:nvPr>
            <p:ph type="ftr" sz="quarter" idx="3"/>
          </p:nvPr>
        </p:nvSpPr>
        <p:spPr>
          <a:xfrm>
            <a:off x="685800" y="5870576"/>
            <a:ext cx="7827657" cy="37782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endParaRPr lang="it-IT"/>
          </a:p>
        </p:txBody>
      </p:sp>
      <p:sp>
        <p:nvSpPr>
          <p:cNvPr id="6" name="Slide Number Placeholder 5"/>
          <p:cNvSpPr txBox="1">
            <a:spLocks noGrp="1"/>
          </p:cNvSpPr>
          <p:nvPr>
            <p:ph type="sldNum" sz="quarter" idx="4"/>
          </p:nvPr>
        </p:nvSpPr>
        <p:spPr>
          <a:xfrm>
            <a:off x="10266060" y="5870576"/>
            <a:ext cx="551163" cy="377820"/>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FFFFF"/>
                </a:solidFill>
                <a:uFillTx/>
                <a:latin typeface="Calibri"/>
              </a:defRPr>
            </a:lvl1pPr>
          </a:lstStyle>
          <a:p>
            <a:pPr lvl="0"/>
            <a:fld id="{E4FBEF5B-56CD-4331-A70E-56E70EC4C90B}" type="slidenum">
              <a:t>‹N›</a:t>
            </a:fld>
            <a:endParaRPr lang="it-IT"/>
          </a:p>
        </p:txBody>
      </p:sp>
    </p:spTree>
    <p:extLst>
      <p:ext uri="{BB962C8B-B14F-4D97-AF65-F5344CB8AC3E}">
        <p14:creationId xmlns:p14="http://schemas.microsoft.com/office/powerpoint/2010/main" val="41674708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all" spc="0" baseline="0">
          <a:solidFill>
            <a:srgbClr val="FFFFFF"/>
          </a:solidFill>
          <a:uFillTx/>
          <a:latin typeface="Calibri Light"/>
        </a:defRPr>
      </a:lvl1pPr>
    </p:titleStyle>
    <p:bodyStyle>
      <a:lvl1pPr marL="285750" marR="0" lvl="0" indent="-285750" algn="l" defTabSz="457200" rtl="0" fontAlgn="auto" hangingPunct="1">
        <a:lnSpc>
          <a:spcPct val="100000"/>
        </a:lnSpc>
        <a:spcBef>
          <a:spcPts val="0"/>
        </a:spcBef>
        <a:spcAft>
          <a:spcPts val="1000"/>
        </a:spcAft>
        <a:buClr>
          <a:srgbClr val="FFFFFF"/>
        </a:buClr>
        <a:buSzPct val="100000"/>
        <a:buFont typeface="Arial"/>
        <a:buChar char="•"/>
        <a:tabLst/>
        <a:defRPr lang="it-IT" sz="1800" b="0" i="0" u="none" strike="noStrike" kern="1200" cap="none" spc="0" baseline="0">
          <a:solidFill>
            <a:srgbClr val="FFFFFF"/>
          </a:solidFill>
          <a:uFillTx/>
          <a:latin typeface="Calibri"/>
        </a:defRPr>
      </a:lvl1pPr>
      <a:lvl2pPr marL="742950" marR="0" lvl="1" indent="-285750" algn="l" defTabSz="457200" rtl="0" fontAlgn="auto" hangingPunct="1">
        <a:lnSpc>
          <a:spcPct val="100000"/>
        </a:lnSpc>
        <a:spcBef>
          <a:spcPts val="0"/>
        </a:spcBef>
        <a:spcAft>
          <a:spcPts val="1000"/>
        </a:spcAft>
        <a:buClr>
          <a:srgbClr val="FFFFFF"/>
        </a:buClr>
        <a:buSzPct val="100000"/>
        <a:buFont typeface="Arial"/>
        <a:buChar char="•"/>
        <a:tabLst/>
        <a:defRPr lang="it-IT" sz="1600" b="0" i="0" u="none" strike="noStrike" kern="1200" cap="none" spc="0" baseline="0">
          <a:solidFill>
            <a:srgbClr val="FFFFFF"/>
          </a:solidFill>
          <a:uFillTx/>
          <a:latin typeface="Calibri"/>
        </a:defRPr>
      </a:lvl2pPr>
      <a:lvl3pPr marL="1200150" marR="0" lvl="2" indent="-285750" algn="l" defTabSz="457200" rtl="0" fontAlgn="auto" hangingPunct="1">
        <a:lnSpc>
          <a:spcPct val="100000"/>
        </a:lnSpc>
        <a:spcBef>
          <a:spcPts val="0"/>
        </a:spcBef>
        <a:spcAft>
          <a:spcPts val="1000"/>
        </a:spcAft>
        <a:buClr>
          <a:srgbClr val="FFFFFF"/>
        </a:buClr>
        <a:buSzPct val="100000"/>
        <a:buFont typeface="Arial"/>
        <a:buChar char="•"/>
        <a:tabLst/>
        <a:defRPr lang="it-IT" sz="1400" b="0" i="0" u="none" strike="noStrike" kern="1200" cap="none" spc="0" baseline="0">
          <a:solidFill>
            <a:srgbClr val="FFFFFF"/>
          </a:solidFill>
          <a:uFillTx/>
          <a:latin typeface="Calibri"/>
        </a:defRPr>
      </a:lvl3pPr>
      <a:lvl4pPr marL="1543050" marR="0" lvl="3"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4pPr>
      <a:lvl5pPr marL="2000250" marR="0" lvl="4" indent="-171450" algn="l" defTabSz="457200" rtl="0" fontAlgn="auto" hangingPunct="1">
        <a:lnSpc>
          <a:spcPct val="100000"/>
        </a:lnSpc>
        <a:spcBef>
          <a:spcPts val="0"/>
        </a:spcBef>
        <a:spcAft>
          <a:spcPts val="1000"/>
        </a:spcAft>
        <a:buClr>
          <a:srgbClr val="FFFFFF"/>
        </a:buClr>
        <a:buSzPct val="100000"/>
        <a:buFont typeface="Arial"/>
        <a:buChar char="•"/>
        <a:tabLst/>
        <a:defRPr lang="it-IT" sz="1200" b="0" i="0" u="none" strike="noStrike" kern="1200" cap="none" spc="0" baseline="0">
          <a:solidFill>
            <a:srgbClr val="FFFFFF"/>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2.gif"/><Relationship Id="rId1" Type="http://schemas.openxmlformats.org/officeDocument/2006/relationships/slideLayout" Target="../slideLayouts/slideLayout4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4.gif"/><Relationship Id="rId10" Type="http://schemas.openxmlformats.org/officeDocument/2006/relationships/image" Target="../media/image71.png"/><Relationship Id="rId4" Type="http://schemas.openxmlformats.org/officeDocument/2006/relationships/image" Target="../media/image63.gif"/><Relationship Id="rId9"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3.png"/><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5.png"/><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6.png"/><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3.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magine 4" descr="fibonacci 1920.jpg"/>
          <p:cNvPicPr>
            <a:picLocks noChangeAspect="1"/>
          </p:cNvPicPr>
          <p:nvPr/>
        </p:nvPicPr>
        <p:blipFill>
          <a:blip r:embed="rId4"/>
          <a:stretch>
            <a:fillRect/>
          </a:stretch>
        </p:blipFill>
        <p:spPr>
          <a:xfrm>
            <a:off x="0" y="0"/>
            <a:ext cx="12192000" cy="6858000"/>
          </a:xfrm>
          <a:prstGeom prst="rect">
            <a:avLst/>
          </a:prstGeom>
        </p:spPr>
      </p:pic>
      <p:sp>
        <p:nvSpPr>
          <p:cNvPr id="2" name="Titolo 1"/>
          <p:cNvSpPr>
            <a:spLocks noGrp="1"/>
          </p:cNvSpPr>
          <p:nvPr>
            <p:ph type="ctrTitle"/>
          </p:nvPr>
        </p:nvSpPr>
        <p:spPr>
          <a:xfrm>
            <a:off x="3672445" y="1675906"/>
            <a:ext cx="3641271" cy="2383971"/>
          </a:xfrm>
        </p:spPr>
        <p:txBody>
          <a:bodyPr>
            <a:normAutofit/>
          </a:bodyPr>
          <a:lstStyle/>
          <a:p>
            <a:pPr algn="ctr"/>
            <a:r>
              <a:rPr lang="it-IT" sz="2800" b="1" dirty="0" smtClean="0">
                <a:solidFill>
                  <a:srgbClr val="00B0F0"/>
                </a:solidFill>
                <a:effectLst>
                  <a:outerShdw blurRad="38100" dist="38100" dir="2700000" algn="tl">
                    <a:srgbClr val="000000">
                      <a:alpha val="43137"/>
                    </a:srgbClr>
                  </a:outerShdw>
                </a:effectLst>
                <a:latin typeface="Berlin Sans FB" pitchFamily="34" charset="0"/>
              </a:rPr>
              <a:t>D</a:t>
            </a:r>
            <a:r>
              <a:rPr sz="2800" b="1" smtClean="0">
                <a:solidFill>
                  <a:srgbClr val="00B0F0"/>
                </a:solidFill>
                <a:effectLst>
                  <a:outerShdw blurRad="38100" dist="38100" dir="2700000" algn="tl">
                    <a:srgbClr val="000000">
                      <a:alpha val="43137"/>
                    </a:srgbClr>
                  </a:outerShdw>
                </a:effectLst>
                <a:latin typeface="Berlin Sans FB" pitchFamily="34" charset="0"/>
              </a:rPr>
              <a:t>all'elettronica alla realta' con in mezzo la bellezza della matematica</a:t>
            </a:r>
            <a:endParaRPr lang="it-IT" sz="2800" b="1" dirty="0">
              <a:solidFill>
                <a:srgbClr val="00B0F0"/>
              </a:solidFill>
              <a:effectLst>
                <a:outerShdw blurRad="38100" dist="38100" dir="2700000" algn="tl">
                  <a:srgbClr val="000000">
                    <a:alpha val="43137"/>
                  </a:srgbClr>
                </a:outerShdw>
              </a:effectLst>
              <a:latin typeface="Berlin Sans FB" pitchFamily="34" charset="0"/>
            </a:endParaRPr>
          </a:p>
        </p:txBody>
      </p:sp>
      <p:sp>
        <p:nvSpPr>
          <p:cNvPr id="6" name="Rettangolo 5"/>
          <p:cNvSpPr/>
          <p:nvPr/>
        </p:nvSpPr>
        <p:spPr>
          <a:xfrm>
            <a:off x="1039092" y="777834"/>
            <a:ext cx="2726871" cy="1569660"/>
          </a:xfrm>
          <a:prstGeom prst="rect">
            <a:avLst/>
          </a:prstGeom>
        </p:spPr>
        <p:txBody>
          <a:bodyPr wrap="square">
            <a:spAutoFit/>
          </a:bodyPr>
          <a:lstStyle/>
          <a:p>
            <a:r>
              <a:rPr lang="it-IT" sz="2400" dirty="0" smtClean="0">
                <a:solidFill>
                  <a:srgbClr val="00B0F0"/>
                </a:solidFill>
                <a:latin typeface="Berlin Sans FB" pitchFamily="34" charset="0"/>
              </a:rPr>
              <a:t>Classe 4°C Elettronica</a:t>
            </a:r>
          </a:p>
          <a:p>
            <a:r>
              <a:rPr lang="it-IT" sz="2400" dirty="0" smtClean="0">
                <a:solidFill>
                  <a:srgbClr val="00B0F0"/>
                </a:solidFill>
                <a:latin typeface="Berlin Sans FB" pitchFamily="34" charset="0"/>
              </a:rPr>
              <a:t>Anno scolastico 2015/16</a:t>
            </a:r>
            <a:endParaRPr lang="it-IT" sz="2400" dirty="0">
              <a:solidFill>
                <a:srgbClr val="00B0F0"/>
              </a:solidFill>
              <a:latin typeface="Berlin Sans FB" pitchFamily="34" charset="0"/>
            </a:endParaRPr>
          </a:p>
        </p:txBody>
      </p:sp>
      <p:sp>
        <p:nvSpPr>
          <p:cNvPr id="7" name="Rettangolo 6"/>
          <p:cNvSpPr/>
          <p:nvPr/>
        </p:nvSpPr>
        <p:spPr>
          <a:xfrm>
            <a:off x="3029691" y="5087092"/>
            <a:ext cx="4882243" cy="1231106"/>
          </a:xfrm>
          <a:prstGeom prst="rect">
            <a:avLst/>
          </a:prstGeom>
        </p:spPr>
        <p:txBody>
          <a:bodyPr wrap="square">
            <a:spAutoFit/>
          </a:bodyPr>
          <a:lstStyle/>
          <a:p>
            <a:pPr algn="ctr"/>
            <a:r>
              <a:rPr lang="it-IT" sz="1400" dirty="0" smtClean="0">
                <a:solidFill>
                  <a:srgbClr val="00B0F0"/>
                </a:solidFill>
                <a:latin typeface="Segoe UI" pitchFamily="34" charset="0"/>
                <a:cs typeface="Segoe UI" pitchFamily="34" charset="0"/>
              </a:rPr>
              <a:t>RELATORI PROF.</a:t>
            </a:r>
          </a:p>
          <a:p>
            <a:pPr algn="ctr"/>
            <a:r>
              <a:rPr lang="it-IT" sz="1400" dirty="0" smtClean="0">
                <a:solidFill>
                  <a:srgbClr val="00B0F0"/>
                </a:solidFill>
                <a:latin typeface="Segoe UI" pitchFamily="34" charset="0"/>
                <a:cs typeface="Segoe UI" pitchFamily="34" charset="0"/>
              </a:rPr>
              <a:t>GRELLA LAURA (ITALIANO – STORIA)</a:t>
            </a:r>
          </a:p>
          <a:p>
            <a:pPr algn="ctr"/>
            <a:r>
              <a:rPr lang="it-IT" sz="1400" dirty="0" smtClean="0">
                <a:solidFill>
                  <a:srgbClr val="00B0F0"/>
                </a:solidFill>
                <a:latin typeface="Segoe UI" pitchFamily="34" charset="0"/>
                <a:cs typeface="Segoe UI" pitchFamily="34" charset="0"/>
              </a:rPr>
              <a:t>PERROTTA MARIAROSARIA (MATEMATICA)</a:t>
            </a:r>
          </a:p>
          <a:p>
            <a:pPr algn="ctr"/>
            <a:r>
              <a:rPr lang="it-IT" sz="1400" dirty="0" smtClean="0">
                <a:solidFill>
                  <a:srgbClr val="00B0F0"/>
                </a:solidFill>
                <a:latin typeface="Segoe UI" pitchFamily="34" charset="0"/>
                <a:cs typeface="Segoe UI" pitchFamily="34" charset="0"/>
              </a:rPr>
              <a:t>PETRUCCI LUIGI (SISTEMI)</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838203" y="418008"/>
            <a:ext cx="10515600" cy="6087563"/>
          </a:xfrm>
        </p:spPr>
        <p:txBody>
          <a:bodyPr/>
          <a:lstStyle/>
          <a:p>
            <a:pPr marL="0" lvl="0" indent="0" algn="ctr">
              <a:buNone/>
            </a:pPr>
            <a:r>
              <a:rPr lang="it-IT" dirty="0">
                <a:solidFill>
                  <a:srgbClr val="0070C0"/>
                </a:solidFill>
              </a:rPr>
              <a:t>Una rete di particolare interesse con particolari simmetrie è la </a:t>
            </a:r>
            <a:r>
              <a:rPr lang="it-IT" b="1" dirty="0">
                <a:solidFill>
                  <a:srgbClr val="0070C0"/>
                </a:solidFill>
              </a:rPr>
              <a:t>RETE A SCALA</a:t>
            </a:r>
            <a:r>
              <a:rPr lang="it-IT" dirty="0">
                <a:solidFill>
                  <a:srgbClr val="0070C0"/>
                </a:solidFill>
              </a:rPr>
              <a:t> con una serie di resistenze e conduttanze.</a:t>
            </a:r>
          </a:p>
          <a:p>
            <a:pPr marL="0" lvl="0" indent="0">
              <a:buNone/>
            </a:pPr>
            <a:endParaRPr lang="it-IT" dirty="0"/>
          </a:p>
          <a:p>
            <a:pPr marL="0" lvl="0" indent="0">
              <a:buNone/>
            </a:pPr>
            <a:endParaRPr lang="it-IT" dirty="0"/>
          </a:p>
          <a:p>
            <a:pPr marL="0" lvl="0" indent="0">
              <a:buNone/>
            </a:pPr>
            <a:endParaRPr lang="it-IT" dirty="0"/>
          </a:p>
          <a:p>
            <a:pPr marL="0" lvl="0" indent="0">
              <a:buNone/>
            </a:pPr>
            <a:endParaRPr lang="it-IT" dirty="0"/>
          </a:p>
          <a:p>
            <a:pPr marL="0" lvl="0" indent="0">
              <a:buNone/>
            </a:pPr>
            <a:endParaRPr lang="it-IT" dirty="0"/>
          </a:p>
          <a:p>
            <a:pPr marL="0" lvl="0" indent="0">
              <a:buNone/>
            </a:pPr>
            <a:endParaRPr lang="it-IT" dirty="0"/>
          </a:p>
          <a:p>
            <a:pPr marL="0" lvl="0" indent="0" algn="ctr">
              <a:buNone/>
            </a:pPr>
            <a:endParaRPr lang="it-IT" dirty="0">
              <a:solidFill>
                <a:srgbClr val="0070C0"/>
              </a:solidFill>
            </a:endParaRPr>
          </a:p>
          <a:p>
            <a:pPr marL="0" lvl="0" indent="0" algn="ctr">
              <a:buNone/>
            </a:pPr>
            <a:r>
              <a:rPr lang="it-IT" dirty="0">
                <a:solidFill>
                  <a:srgbClr val="0070C0"/>
                </a:solidFill>
              </a:rPr>
              <a:t>Rete unidimensionale infinita di resistenze </a:t>
            </a:r>
          </a:p>
          <a:p>
            <a:pPr marL="0" lvl="0" indent="0" algn="ctr">
              <a:buNone/>
            </a:pPr>
            <a:endParaRPr lang="it-IT" dirty="0"/>
          </a:p>
        </p:txBody>
      </p:sp>
      <p:pic>
        <p:nvPicPr>
          <p:cNvPr id="3" name="Picture 2" descr="http://www.electroyou.it/image.php?id=52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2749756" y="2083990"/>
            <a:ext cx="6692493" cy="2560320"/>
          </a:xfrm>
          <a:prstGeom prst="rect">
            <a:avLst/>
          </a:prstGeom>
          <a:solidFill>
            <a:srgbClr val="FFFFFF"/>
          </a:solidFill>
          <a:ln w="76196" cap="sq">
            <a:solidFill>
              <a:srgbClr val="2F5597"/>
            </a:solidFill>
            <a:prstDash val="solid"/>
            <a:miter/>
          </a:ln>
        </p:spPr>
      </p:pic>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C47761-B13F-4B0C-B4A8-33C9DF096CD7}"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6">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Immagine 7">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186626" y="1213838"/>
            <a:ext cx="2980953" cy="2714286"/>
          </a:xfrm>
          <a:prstGeom prst="rect">
            <a:avLst/>
          </a:prstGeom>
          <a:noFill/>
          <a:ln cap="rnd">
            <a:noFill/>
          </a:ln>
        </p:spPr>
      </p:pic>
      <p:sp>
        <p:nvSpPr>
          <p:cNvPr id="3" name="Titolo 1"/>
          <p:cNvSpPr txBox="1">
            <a:spLocks noGrp="1"/>
          </p:cNvSpPr>
          <p:nvPr>
            <p:ph type="title"/>
          </p:nvPr>
        </p:nvSpPr>
        <p:spPr>
          <a:xfrm>
            <a:off x="838203" y="187497"/>
            <a:ext cx="10515600" cy="1060173"/>
          </a:xfrm>
        </p:spPr>
        <p:txBody>
          <a:bodyPr/>
          <a:lstStyle/>
          <a:p>
            <a:pPr lvl="0" algn="just"/>
            <a:r>
              <a:rPr lang="it-IT" sz="2100" dirty="0">
                <a:solidFill>
                  <a:srgbClr val="0000FF"/>
                </a:solidFill>
                <a:latin typeface="Calibri"/>
              </a:rPr>
              <a:t>Dopo aver visto nella pagina precedente </a:t>
            </a:r>
            <a:r>
              <a:rPr lang="it-IT" sz="2100" i="1" dirty="0">
                <a:solidFill>
                  <a:srgbClr val="0000FF"/>
                </a:solidFill>
                <a:latin typeface="Calibri"/>
              </a:rPr>
              <a:t>una rete con infinite celle </a:t>
            </a:r>
            <a:r>
              <a:rPr lang="it-IT" sz="2100" dirty="0">
                <a:solidFill>
                  <a:srgbClr val="0000FF"/>
                </a:solidFill>
                <a:latin typeface="Calibri"/>
              </a:rPr>
              <a:t>prendiamo in considerazione la seguente cella costituita da due resistenze con lo stesso valore</a:t>
            </a:r>
          </a:p>
        </p:txBody>
      </p:sp>
      <p:sp>
        <p:nvSpPr>
          <p:cNvPr id="4" name="Titolo 1"/>
          <p:cNvSpPr txBox="1"/>
          <p:nvPr/>
        </p:nvSpPr>
        <p:spPr>
          <a:xfrm>
            <a:off x="679179" y="5464554"/>
            <a:ext cx="10515600" cy="481001"/>
          </a:xfrm>
          <a:prstGeom prst="rect">
            <a:avLst/>
          </a:prstGeom>
          <a:noFill/>
          <a:ln cap="rnd">
            <a:noFill/>
          </a:ln>
        </p:spPr>
        <p:txBody>
          <a:bodyPr vert="horz" wrap="square" lIns="91440" tIns="45720" rIns="91440" bIns="45720" anchor="ctr" anchorCtr="1" compatLnSpc="1">
            <a:norm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it-IT" sz="3100" b="0" i="1" u="none" strike="noStrike" kern="1200" cap="none" spc="0" baseline="0" dirty="0">
                <a:solidFill>
                  <a:srgbClr val="0070C0"/>
                </a:solidFill>
                <a:uFillTx/>
                <a:latin typeface="Calibri Light"/>
              </a:rPr>
              <a:t>La resistenza tra </a:t>
            </a:r>
            <a:r>
              <a:rPr lang="it-IT" sz="3100" b="1" i="1" u="none" strike="noStrike" kern="1200" cap="none" spc="0" baseline="0" dirty="0">
                <a:solidFill>
                  <a:srgbClr val="0070C0"/>
                </a:solidFill>
                <a:uFillTx/>
                <a:latin typeface="Calibri Light"/>
              </a:rPr>
              <a:t>A</a:t>
            </a:r>
            <a:r>
              <a:rPr lang="it-IT" sz="3100" b="0" i="1" u="none" strike="noStrike" kern="1200" cap="none" spc="0" baseline="0" dirty="0">
                <a:solidFill>
                  <a:srgbClr val="0070C0"/>
                </a:solidFill>
                <a:uFillTx/>
                <a:latin typeface="Calibri Light"/>
              </a:rPr>
              <a:t> e </a:t>
            </a:r>
            <a:r>
              <a:rPr lang="it-IT" sz="3100" b="1" i="1" u="none" strike="noStrike" kern="1200" cap="none" spc="0" baseline="0" dirty="0">
                <a:solidFill>
                  <a:srgbClr val="0070C0"/>
                </a:solidFill>
                <a:uFillTx/>
                <a:latin typeface="Calibri Light"/>
              </a:rPr>
              <a:t>B</a:t>
            </a:r>
            <a:r>
              <a:rPr lang="it-IT" sz="3100" b="0" i="1" u="none" strike="noStrike" kern="1200" cap="none" spc="0" baseline="0" dirty="0">
                <a:solidFill>
                  <a:srgbClr val="0070C0"/>
                </a:solidFill>
                <a:uFillTx/>
                <a:latin typeface="Calibri Light"/>
              </a:rPr>
              <a:t> è </a:t>
            </a:r>
            <a:r>
              <a:rPr lang="it-IT" sz="3100" b="1" i="1" u="none" strike="noStrike" kern="0" cap="none" spc="0" baseline="0" dirty="0">
                <a:solidFill>
                  <a:srgbClr val="0070C0"/>
                </a:solidFill>
                <a:uFillTx/>
                <a:latin typeface="Calibri Light"/>
              </a:rPr>
              <a:t>R+CR=R (1+C)</a:t>
            </a:r>
            <a:endParaRPr lang="it-IT" sz="3100" b="1" i="1" u="none" strike="noStrike" kern="1200" cap="none" spc="0" baseline="0" dirty="0">
              <a:solidFill>
                <a:srgbClr val="0070C0"/>
              </a:solidFill>
              <a:uFillTx/>
              <a:latin typeface="Calibri Light"/>
            </a:endParaRPr>
          </a:p>
        </p:txBody>
      </p:sp>
      <mc:AlternateContent xmlns:mc="http://schemas.openxmlformats.org/markup-compatibility/2006">
        <mc:Choice xmlns:a14="http://schemas.microsoft.com/office/drawing/2010/main" Requires="a14">
          <p:sp>
            <p:nvSpPr>
              <p:cNvPr id="5" name="Rettangolo 4"/>
              <p:cNvSpPr/>
              <p:nvPr/>
            </p:nvSpPr>
            <p:spPr>
              <a:xfrm>
                <a:off x="5167091" y="4397815"/>
                <a:ext cx="1204496" cy="710194"/>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d>
                        <m:dPr>
                          <m:begChr m:val="{"/>
                          <m:endChr m:val=""/>
                          <m:ctrlPr>
                            <a:rPr lang="it-IT" i="1" smtClean="0">
                              <a:solidFill>
                                <a:schemeClr val="accent1">
                                  <a:lumMod val="75000"/>
                                </a:schemeClr>
                              </a:solidFill>
                              <a:latin typeface="Cambria Math" panose="02040503050406030204" pitchFamily="18" charset="0"/>
                            </a:rPr>
                          </m:ctrlPr>
                        </m:dPr>
                        <m:e>
                          <m:eqArr>
                            <m:eqArrPr>
                              <m:ctrlPr>
                                <a:rPr lang="it-IT" i="1">
                                  <a:solidFill>
                                    <a:schemeClr val="accent1">
                                      <a:lumMod val="75000"/>
                                    </a:schemeClr>
                                  </a:solidFill>
                                  <a:latin typeface="Cambria Math" panose="02040503050406030204" pitchFamily="18" charset="0"/>
                                </a:rPr>
                              </m:ctrlPr>
                            </m:eqArrPr>
                            <m:e>
                              <m:r>
                                <a:rPr lang="it-IT">
                                  <a:solidFill>
                                    <a:schemeClr val="accent1">
                                      <a:lumMod val="75000"/>
                                    </a:schemeClr>
                                  </a:solidFill>
                                  <a:latin typeface="Cambria Math" panose="02040503050406030204" pitchFamily="18" charset="0"/>
                                </a:rPr>
                                <m:t>&amp;</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𝑎</m:t>
                                  </m:r>
                                  <m:r>
                                    <a:rPr lang="it-IT" i="0">
                                      <a:solidFill>
                                        <a:schemeClr val="accent1">
                                          <a:lumMod val="75000"/>
                                        </a:schemeClr>
                                      </a:solidFill>
                                      <a:latin typeface="Cambria Math" panose="02040503050406030204" pitchFamily="18" charset="0"/>
                                    </a:rPr>
                                    <m:t> </m:t>
                                  </m:r>
                                </m:sub>
                              </m:sSub>
                              <m:r>
                                <a:rPr lang="it-IT" i="0">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e>
                            <m:e>
                              <m:r>
                                <a:rPr lang="it-IT" i="0">
                                  <a:solidFill>
                                    <a:schemeClr val="accent1">
                                      <a:lumMod val="75000"/>
                                    </a:schemeClr>
                                  </a:solidFill>
                                  <a:latin typeface="Cambria Math" panose="02040503050406030204" pitchFamily="18" charset="0"/>
                                </a:rPr>
                                <m:t>&amp;</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𝑏</m:t>
                                  </m:r>
                                </m:sub>
                              </m:sSub>
                              <m:r>
                                <a:rPr lang="it-IT" i="0">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𝐶𝑅</m:t>
                              </m:r>
                            </m:e>
                          </m:eqArr>
                        </m:e>
                      </m:d>
                    </m:oMath>
                  </m:oMathPara>
                </a14:m>
                <a:endParaRPr lang="it-IT" sz="1800" b="0" i="0" u="none" strike="noStrike" kern="1200" cap="none" spc="0" baseline="0" dirty="0">
                  <a:solidFill>
                    <a:srgbClr val="000000"/>
                  </a:solidFill>
                  <a:uFillTx/>
                  <a:latin typeface="Calibri"/>
                </a:endParaRPr>
              </a:p>
            </p:txBody>
          </p:sp>
        </mc:Choice>
        <mc:Fallback>
          <p:sp>
            <p:nvSpPr>
              <p:cNvPr id="5" name="Rettangolo 4"/>
              <p:cNvSpPr>
                <a:spLocks noRot="1" noChangeAspect="1" noMove="1" noResize="1" noEditPoints="1" noAdjustHandles="1" noChangeArrowheads="1" noChangeShapeType="1" noTextEdit="1"/>
              </p:cNvSpPr>
              <p:nvPr/>
            </p:nvSpPr>
            <p:spPr>
              <a:xfrm>
                <a:off x="5167091" y="4397815"/>
                <a:ext cx="1204496" cy="710194"/>
              </a:xfrm>
              <a:prstGeom prst="rect">
                <a:avLst/>
              </a:prstGeom>
              <a:blipFill>
                <a:blip r:embed="rId3"/>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6"/>
              <p:cNvSpPr/>
              <p:nvPr/>
            </p:nvSpPr>
            <p:spPr>
              <a:xfrm>
                <a:off x="5436455" y="1486530"/>
                <a:ext cx="500524" cy="461662"/>
              </a:xfrm>
              <a:prstGeom prst="rect">
                <a:avLst/>
              </a:prstGeom>
              <a:noFill/>
              <a:ln cap="rnd">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𝑎</m:t>
                          </m:r>
                        </m:sub>
                      </m:sSub>
                    </m:oMath>
                  </m:oMathPara>
                </a14:m>
                <a:endParaRPr lang="it-IT" sz="1800" b="0" i="0" u="none" strike="noStrike" kern="1200" cap="none" spc="0" baseline="0">
                  <a:solidFill>
                    <a:srgbClr val="000000"/>
                  </a:solidFill>
                  <a:uFillTx/>
                  <a:latin typeface="Calibri"/>
                </a:endParaRPr>
              </a:p>
            </p:txBody>
          </p:sp>
        </mc:Choice>
        <mc:Fallback xmlns="">
          <p:sp>
            <p:nvSpPr>
              <p:cNvPr id="6" name="Rettangolo 6"/>
              <p:cNvSpPr>
                <a:spLocks noRot="1" noChangeAspect="1" noMove="1" noResize="1" noEditPoints="1" noAdjustHandles="1" noChangeArrowheads="1" noChangeShapeType="1" noTextEdit="1"/>
              </p:cNvSpPr>
              <p:nvPr/>
            </p:nvSpPr>
            <p:spPr>
              <a:xfrm>
                <a:off x="5436455" y="1486530"/>
                <a:ext cx="500524" cy="461662"/>
              </a:xfrm>
              <a:prstGeom prst="rect">
                <a:avLst/>
              </a:prstGeom>
              <a:blipFill>
                <a:blip r:embed="rId4"/>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9"/>
              <p:cNvSpPr/>
              <p:nvPr/>
            </p:nvSpPr>
            <p:spPr>
              <a:xfrm>
                <a:off x="5847953" y="2571804"/>
                <a:ext cx="496098"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𝑏</m:t>
                          </m:r>
                        </m:sub>
                      </m:sSub>
                    </m:oMath>
                  </m:oMathPara>
                </a14:m>
                <a:endParaRPr lang="it-IT" sz="1800" b="0" i="0" u="none" strike="noStrike" kern="1200" cap="none" spc="0" baseline="0">
                  <a:solidFill>
                    <a:srgbClr val="000000"/>
                  </a:solidFill>
                  <a:uFillTx/>
                  <a:latin typeface="Calibri"/>
                </a:endParaRPr>
              </a:p>
            </p:txBody>
          </p:sp>
        </mc:Choice>
        <mc:Fallback xmlns="">
          <p:sp>
            <p:nvSpPr>
              <p:cNvPr id="7" name="Rettangolo 9"/>
              <p:cNvSpPr>
                <a:spLocks noRot="1" noChangeAspect="1" noMove="1" noResize="1" noEditPoints="1" noAdjustHandles="1" noChangeArrowheads="1" noChangeShapeType="1" noTextEdit="1"/>
              </p:cNvSpPr>
              <p:nvPr/>
            </p:nvSpPr>
            <p:spPr>
              <a:xfrm>
                <a:off x="5847953" y="2571804"/>
                <a:ext cx="496098" cy="369335"/>
              </a:xfrm>
              <a:prstGeom prst="rect">
                <a:avLst/>
              </a:prstGeom>
              <a:blipFill>
                <a:blip r:embed="rId5"/>
                <a:stretch>
                  <a:fillRect/>
                </a:stretch>
              </a:blipFill>
              <a:ln cap="rnd">
                <a:noFill/>
                <a:prstDash val="solid"/>
              </a:ln>
            </p:spPr>
            <p:txBody>
              <a:bodyPr/>
              <a:lstStyle/>
              <a:p>
                <a:r>
                  <a:rPr lang="it-IT">
                    <a:noFill/>
                  </a:rPr>
                  <a:t> </a:t>
                </a:r>
              </a:p>
            </p:txBody>
          </p:sp>
        </mc:Fallback>
      </mc:AlternateContent>
      <p:sp>
        <p:nvSpPr>
          <p:cNvPr id="8" name="Segnaposto piè di pagina 7"/>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000000"/>
                </a:solidFill>
                <a:uFillTx/>
                <a:latin typeface="Calibri"/>
              </a:rPr>
              <a:t>4C ITIS “G.Galilei”- Salerno</a:t>
            </a:r>
          </a:p>
        </p:txBody>
      </p:sp>
      <p:sp>
        <p:nvSpPr>
          <p:cNvPr id="9" name="Segnaposto numero diapositiva 8"/>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D54693-0EF4-4D0A-827D-1D45A760EFBD}"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6">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838203" y="125976"/>
            <a:ext cx="10515600" cy="673446"/>
          </a:xfrm>
        </p:spPr>
        <p:txBody>
          <a:bodyPr anchorCtr="1"/>
          <a:lstStyle/>
          <a:p>
            <a:pPr lvl="0" algn="ctr"/>
            <a:r>
              <a:rPr lang="it-IT" sz="2800">
                <a:latin typeface="Baskerville Old Face" pitchFamily="18"/>
              </a:rPr>
              <a:t>LA RETE A SCALA</a:t>
            </a:r>
          </a:p>
        </p:txBody>
      </p:sp>
      <mc:AlternateContent xmlns:mc="http://schemas.openxmlformats.org/markup-compatibility/2006">
        <mc:Choice xmlns:a14="http://schemas.microsoft.com/office/drawing/2010/main" Requires="a14">
          <p:sp>
            <p:nvSpPr>
              <p:cNvPr id="3" name="Segnaposto contenuto 2"/>
              <p:cNvSpPr txBox="1">
                <a:spLocks noGrp="1"/>
              </p:cNvSpPr>
              <p:nvPr>
                <p:ph idx="1"/>
              </p:nvPr>
            </p:nvSpPr>
            <p:spPr>
              <a:xfrm>
                <a:off x="838193" y="1179164"/>
                <a:ext cx="10515600" cy="5138388"/>
              </a:xfrm>
            </p:spPr>
            <p:txBody>
              <a:bodyPr>
                <a:noAutofit/>
              </a:bodyPr>
              <a:lstStyle/>
              <a:p>
                <a:pPr marL="0" lvl="0" indent="0" algn="ctr">
                  <a:lnSpc>
                    <a:spcPct val="50000"/>
                  </a:lnSpc>
                  <a:buNone/>
                </a:pPr>
                <a:r>
                  <a:rPr lang="it-IT" sz="2400" dirty="0"/>
                  <a:t>Indichiamo con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𝑘</m:t>
                        </m:r>
                        <m:r>
                          <a:rPr lang="it-IT">
                            <a:latin typeface="Cambria Math" panose="02040503050406030204" pitchFamily="18" charset="0"/>
                          </a:rPr>
                          <m:t> </m:t>
                        </m:r>
                      </m:sub>
                    </m:sSub>
                  </m:oMath>
                </a14:m>
                <a:r>
                  <a:rPr lang="it-IT" sz="2400" dirty="0"/>
                  <a:t>la resistenza di K celle.</a:t>
                </a:r>
              </a:p>
              <a:p>
                <a:pPr marL="0" lvl="0" indent="0" algn="ctr">
                  <a:lnSpc>
                    <a:spcPct val="50000"/>
                  </a:lnSpc>
                  <a:buNone/>
                </a:pPr>
                <a:r>
                  <a:rPr lang="it-IT" sz="2400" dirty="0"/>
                  <a:t>Dalla slide precedente abbiamo</a:t>
                </a:r>
              </a:p>
              <a:p>
                <a:pPr marL="0" lvl="0" indent="0" algn="ctr">
                  <a:lnSpc>
                    <a:spcPct val="50000"/>
                  </a:lnSpc>
                  <a:buNone/>
                </a:pPr>
                <a:endParaRPr lang="it-IT" sz="2400" dirty="0"/>
              </a:p>
              <a:p>
                <a:pPr marL="0" lvl="0" indent="0" algn="ctr">
                  <a:lnSpc>
                    <a:spcPct val="50000"/>
                  </a:lnSpc>
                  <a:buNone/>
                </a:pPr>
                <a:endParaRPr lang="it-IT" sz="2400" dirty="0"/>
              </a:p>
              <a:p>
                <a:pPr marL="0" lvl="0" indent="0" algn="ctr">
                  <a:lnSpc>
                    <a:spcPct val="66000"/>
                  </a:lnSpc>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a:latin typeface="Cambria Math" panose="02040503050406030204" pitchFamily="18" charset="0"/>
                            </a:rPr>
                            <m:t>1 </m:t>
                          </m:r>
                        </m:sub>
                      </m:sSub>
                      <m:r>
                        <a:rPr lang="it-IT">
                          <a:latin typeface="Cambria Math" panose="02040503050406030204" pitchFamily="18" charset="0"/>
                        </a:rPr>
                        <m:t>=</m:t>
                      </m:r>
                      <m:r>
                        <a:rPr lang="it-IT" i="1">
                          <a:latin typeface="Cambria Math" panose="02040503050406030204" pitchFamily="18" charset="0"/>
                        </a:rPr>
                        <m:t>𝑅</m:t>
                      </m:r>
                      <m:r>
                        <a:rPr lang="it-IT">
                          <a:latin typeface="Cambria Math" panose="02040503050406030204" pitchFamily="18" charset="0"/>
                        </a:rPr>
                        <m:t>(1+</m:t>
                      </m:r>
                      <m:r>
                        <a:rPr lang="it-IT" i="1">
                          <a:latin typeface="Cambria Math" panose="02040503050406030204" pitchFamily="18" charset="0"/>
                        </a:rPr>
                        <m:t>𝐶</m:t>
                      </m:r>
                      <m:r>
                        <a:rPr lang="it-IT">
                          <a:latin typeface="Cambria Math" panose="02040503050406030204" pitchFamily="18" charset="0"/>
                        </a:rPr>
                        <m:t>)</m:t>
                      </m:r>
                    </m:oMath>
                  </m:oMathPara>
                </a14:m>
                <a:endParaRPr lang="it-IT" dirty="0"/>
              </a:p>
              <a:p>
                <a:pPr marL="0" lvl="0" indent="0" algn="ctr">
                  <a:lnSpc>
                    <a:spcPct val="66000"/>
                  </a:lnSpc>
                  <a:buNone/>
                </a:pPr>
                <a:r>
                  <a:rPr lang="it-IT" sz="2400" dirty="0">
                    <a:latin typeface="Calibri" pitchFamily="34"/>
                    <a:cs typeface="Times New Roman" pitchFamily="18"/>
                  </a:rPr>
                  <a:t> </a:t>
                </a:r>
              </a:p>
              <a:p>
                <a:pPr marL="0" lvl="0" indent="0" algn="ctr">
                  <a:lnSpc>
                    <a:spcPct val="66000"/>
                  </a:lnSpc>
                  <a:buNone/>
                </a:pPr>
                <a:endParaRPr lang="it-IT" sz="2400" dirty="0">
                  <a:latin typeface="Calibri" pitchFamily="34"/>
                  <a:cs typeface="Times New Roman" pitchFamily="18"/>
                </a:endParaRPr>
              </a:p>
              <a:p>
                <a:pPr marL="0" lvl="0" indent="0" algn="ctr">
                  <a:lnSpc>
                    <a:spcPct val="66000"/>
                  </a:lnSpc>
                  <a:buNone/>
                </a:pPr>
                <a:endParaRPr lang="it-IT" sz="2400" dirty="0">
                  <a:latin typeface="Cambria Math" pitchFamily="18"/>
                </a:endParaRPr>
              </a:p>
              <a:p>
                <a:pPr marL="0" lvl="0" indent="0" algn="ctr">
                  <a:lnSpc>
                    <a:spcPct val="66000"/>
                  </a:lnSpc>
                  <a:buNone/>
                </a:pPr>
                <a:endParaRPr lang="it-IT" sz="2400" dirty="0">
                  <a:latin typeface="Cambria Math" pitchFamily="18"/>
                </a:endParaRPr>
              </a:p>
              <a:p>
                <a:pPr marL="0" lvl="0" indent="0" algn="ctr">
                  <a:lnSpc>
                    <a:spcPct val="66000"/>
                  </a:lnSpc>
                  <a:buNone/>
                </a:pPr>
                <a:endParaRPr lang="it-IT" sz="2400" dirty="0">
                  <a:latin typeface="Cambria Math" pitchFamily="18"/>
                </a:endParaRPr>
              </a:p>
              <a:p>
                <a:pPr marL="0" lvl="0" indent="0" algn="ctr">
                  <a:lnSpc>
                    <a:spcPct val="66000"/>
                  </a:lnSpc>
                  <a:buNone/>
                </a:pPr>
                <a:endParaRPr lang="it-IT" sz="2400" dirty="0">
                  <a:latin typeface="Cambria Math" pitchFamily="18"/>
                </a:endParaRPr>
              </a:p>
              <a:p>
                <a:pPr marL="0" lvl="0" indent="0" algn="ctr">
                  <a:lnSpc>
                    <a:spcPct val="66000"/>
                  </a:lnSpc>
                  <a:buNone/>
                </a:pPr>
                <a:endParaRPr lang="it-IT" sz="2400" dirty="0">
                  <a:latin typeface="Cambria Math" pitchFamily="18"/>
                </a:endParaRPr>
              </a:p>
              <a:p>
                <a:pPr marL="0" lvl="0" indent="0" algn="ctr">
                  <a:lnSpc>
                    <a:spcPct val="66000"/>
                  </a:lnSpc>
                  <a:buNone/>
                </a:pPr>
                <a:endParaRPr lang="it-IT" sz="2400" dirty="0" smtClean="0">
                  <a:solidFill>
                    <a:schemeClr val="accent1">
                      <a:lumMod val="75000"/>
                    </a:schemeClr>
                  </a:solidFill>
                  <a:latin typeface="Cambria Math" pitchFamily="18"/>
                </a:endParaRPr>
              </a:p>
              <a:p>
                <a:pPr marL="0" lvl="0" indent="0" algn="ctr">
                  <a:lnSpc>
                    <a:spcPct val="66000"/>
                  </a:lnSpc>
                  <a:buNone/>
                </a:pPr>
                <a14:m>
                  <m:oMathPara xmlns:m="http://schemas.openxmlformats.org/officeDocument/2006/math">
                    <m:oMathParaPr>
                      <m:jc m:val="centerGroup"/>
                    </m:oMathParaPr>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r>
                        <a:rPr lang="it-IT">
                          <a:solidFill>
                            <a:schemeClr val="accent1">
                              <a:lumMod val="75000"/>
                            </a:schemeClr>
                          </a:solidFill>
                          <a:latin typeface="Cambria Math" panose="02040503050406030204" pitchFamily="18" charset="0"/>
                        </a:rPr>
                        <m:t>+</m:t>
                      </m:r>
                      <m:d>
                        <m:dPr>
                          <m:ctrlPr>
                            <a:rPr lang="it-IT" i="1">
                              <a:solidFill>
                                <a:schemeClr val="accent1">
                                  <a:lumMod val="75000"/>
                                </a:schemeClr>
                              </a:solidFill>
                              <a:latin typeface="Cambria Math" panose="02040503050406030204" pitchFamily="18" charset="0"/>
                            </a:rPr>
                          </m:ctrlPr>
                        </m:dPr>
                        <m:e>
                          <m:f>
                            <m:fPr>
                              <m:ctrlPr>
                                <a:rPr lang="it-IT" i="1">
                                  <a:solidFill>
                                    <a:schemeClr val="accent1">
                                      <a:lumMod val="75000"/>
                                    </a:schemeClr>
                                  </a:solidFill>
                                  <a:latin typeface="Cambria Math" panose="02040503050406030204" pitchFamily="18" charset="0"/>
                                </a:rPr>
                              </m:ctrlPr>
                            </m:fPr>
                            <m:num>
                              <m:r>
                                <a:rPr lang="it-IT" i="1">
                                  <a:solidFill>
                                    <a:schemeClr val="accent1">
                                      <a:lumMod val="75000"/>
                                    </a:schemeClr>
                                  </a:solidFill>
                                  <a:latin typeface="Cambria Math" panose="02040503050406030204" pitchFamily="18" charset="0"/>
                                </a:rPr>
                                <m:t>𝐶𝑅</m:t>
                              </m:r>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𝐾</m:t>
                                  </m:r>
                                  <m:r>
                                    <a:rPr lang="it-IT">
                                      <a:solidFill>
                                        <a:schemeClr val="accent1">
                                          <a:lumMod val="75000"/>
                                        </a:schemeClr>
                                      </a:solidFill>
                                      <a:latin typeface="Cambria Math" panose="02040503050406030204" pitchFamily="18" charset="0"/>
                                    </a:rPr>
                                    <m:t>−1 </m:t>
                                  </m:r>
                                </m:sub>
                              </m:sSub>
                            </m:num>
                            <m:den>
                              <m:r>
                                <a:rPr lang="it-IT" i="1">
                                  <a:solidFill>
                                    <a:schemeClr val="accent1">
                                      <a:lumMod val="75000"/>
                                    </a:schemeClr>
                                  </a:solidFill>
                                  <a:latin typeface="Cambria Math" panose="02040503050406030204" pitchFamily="18" charset="0"/>
                                </a:rPr>
                                <m:t>𝐶𝑅</m:t>
                              </m:r>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𝐾</m:t>
                                  </m:r>
                                </m:sub>
                              </m:sSub>
                            </m:den>
                          </m:f>
                        </m:e>
                      </m:d>
                    </m:oMath>
                  </m:oMathPara>
                </a14:m>
                <a:endParaRPr lang="it-IT" sz="2400" dirty="0">
                  <a:latin typeface="Calibri" pitchFamily="34"/>
                  <a:cs typeface="Times New Roman" pitchFamily="18"/>
                </a:endParaRPr>
              </a:p>
              <a:p>
                <a:pPr marL="0" lvl="0" indent="0">
                  <a:lnSpc>
                    <a:spcPct val="66000"/>
                  </a:lnSpc>
                  <a:buNone/>
                </a:pPr>
                <a:r>
                  <a:rPr lang="it-IT" sz="2400" dirty="0">
                    <a:latin typeface="Calibri" pitchFamily="34"/>
                    <a:cs typeface="Times New Roman" pitchFamily="18"/>
                  </a:rPr>
                  <a:t> </a:t>
                </a:r>
              </a:p>
              <a:p>
                <a:pPr marL="0" lvl="0" indent="0" algn="ctr">
                  <a:lnSpc>
                    <a:spcPct val="50000"/>
                  </a:lnSpc>
                  <a:buNone/>
                </a:pPr>
                <a:endParaRPr lang="it-IT" sz="2400" dirty="0"/>
              </a:p>
            </p:txBody>
          </p:sp>
        </mc:Choice>
        <mc:Fallback>
          <p:sp>
            <p:nvSpPr>
              <p:cNvPr id="3" name="Segnaposto contenuto 2"/>
              <p:cNvSpPr txBox="1">
                <a:spLocks noGrp="1" noRot="1" noChangeAspect="1" noMove="1" noResize="1" noEditPoints="1" noAdjustHandles="1" noChangeArrowheads="1" noChangeShapeType="1" noTextEdit="1"/>
              </p:cNvSpPr>
              <p:nvPr>
                <p:ph idx="1"/>
              </p:nvPr>
            </p:nvSpPr>
            <p:spPr>
              <a:xfrm>
                <a:off x="838193" y="1179164"/>
                <a:ext cx="10515600" cy="5138388"/>
              </a:xfrm>
              <a:blipFill>
                <a:blip r:embed="rId2"/>
                <a:stretch>
                  <a:fillRect t="-8897"/>
                </a:stretch>
              </a:blipFill>
            </p:spPr>
            <p:txBody>
              <a:bodyPr/>
              <a:lstStyle/>
              <a:p>
                <a:r>
                  <a:rPr lang="it-IT">
                    <a:noFill/>
                  </a:rPr>
                  <a:t> </a:t>
                </a:r>
              </a:p>
            </p:txBody>
          </p:sp>
        </mc:Fallback>
      </mc:AlternateContent>
      <p:pic>
        <p:nvPicPr>
          <p:cNvPr id="4" name="Immagin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12451" y="2776447"/>
            <a:ext cx="2248216" cy="1305104"/>
          </a:xfrm>
          <a:prstGeom prst="rect">
            <a:avLst/>
          </a:prstGeom>
          <a:noFill/>
          <a:ln w="9528" cap="rnd">
            <a:solidFill>
              <a:srgbClr val="002060"/>
            </a:solidFill>
            <a:prstDash val="solid"/>
          </a:ln>
          <a:effectLst>
            <a:outerShdw dist="139699" dir="2700000" algn="tl">
              <a:srgbClr val="333333">
                <a:alpha val="65000"/>
              </a:srgbClr>
            </a:outerShdw>
          </a:effectLst>
        </p:spPr>
      </p:pic>
      <p:pic>
        <p:nvPicPr>
          <p:cNvPr id="5" name="Immagine 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4848048" y="2776447"/>
            <a:ext cx="2495900" cy="1305104"/>
          </a:xfrm>
          <a:prstGeom prst="rect">
            <a:avLst/>
          </a:prstGeom>
          <a:noFill/>
          <a:ln w="9528" cap="rnd">
            <a:solidFill>
              <a:srgbClr val="002060"/>
            </a:solidFill>
            <a:prstDash val="solid"/>
          </a:ln>
          <a:effectLst>
            <a:outerShdw dist="139699" dir="2700000" algn="tl">
              <a:srgbClr val="333333">
                <a:alpha val="65000"/>
              </a:srgbClr>
            </a:outerShdw>
          </a:effectLst>
        </p:spPr>
      </p:pic>
      <p:pic>
        <p:nvPicPr>
          <p:cNvPr id="6" name="Immagine 6">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9238347" y="2776447"/>
            <a:ext cx="1705209" cy="1314632"/>
          </a:xfrm>
          <a:prstGeom prst="rect">
            <a:avLst/>
          </a:prstGeom>
          <a:noFill/>
          <a:ln w="9528" cap="rnd">
            <a:solidFill>
              <a:srgbClr val="002060"/>
            </a:solidFill>
            <a:prstDash val="solid"/>
          </a:ln>
          <a:effectLst>
            <a:outerShdw dist="139699" dir="2700000" algn="tl">
              <a:srgbClr val="333333">
                <a:alpha val="65000"/>
              </a:srgbClr>
            </a:outerShdw>
          </a:effectLst>
        </p:spPr>
      </p:pic>
      <p:pic>
        <p:nvPicPr>
          <p:cNvPr id="7" name="Immagine 7">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1433834" y="2995793"/>
            <a:ext cx="365787" cy="292635"/>
          </a:xfrm>
          <a:prstGeom prst="rect">
            <a:avLst/>
          </a:prstGeom>
          <a:noFill/>
          <a:ln cap="rnd">
            <a:noFill/>
          </a:ln>
        </p:spPr>
      </p:pic>
      <mc:AlternateContent xmlns:mc="http://schemas.openxmlformats.org/markup-compatibility/2006" xmlns:a14="http://schemas.microsoft.com/office/drawing/2010/main">
        <mc:Choice Requires="a14">
          <p:sp>
            <p:nvSpPr>
              <p:cNvPr id="8" name="Rettangolo 8"/>
              <p:cNvSpPr/>
              <p:nvPr/>
            </p:nvSpPr>
            <p:spPr>
              <a:xfrm>
                <a:off x="1844079" y="3227804"/>
                <a:ext cx="496098"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𝑏</m:t>
                          </m:r>
                        </m:sub>
                      </m:sSub>
                    </m:oMath>
                  </m:oMathPara>
                </a14:m>
                <a:endParaRPr lang="it-IT" sz="1800" b="0" i="0" u="none" strike="noStrike" kern="1200" cap="none" spc="0" baseline="0">
                  <a:solidFill>
                    <a:srgbClr val="000000"/>
                  </a:solidFill>
                  <a:uFillTx/>
                  <a:latin typeface="Calibri"/>
                </a:endParaRPr>
              </a:p>
            </p:txBody>
          </p:sp>
        </mc:Choice>
        <mc:Fallback xmlns="">
          <p:sp>
            <p:nvSpPr>
              <p:cNvPr id="8" name="Rettangolo 8"/>
              <p:cNvSpPr>
                <a:spLocks noRot="1" noChangeAspect="1" noMove="1" noResize="1" noEditPoints="1" noAdjustHandles="1" noChangeArrowheads="1" noChangeShapeType="1" noTextEdit="1"/>
              </p:cNvSpPr>
              <p:nvPr/>
            </p:nvSpPr>
            <p:spPr>
              <a:xfrm>
                <a:off x="1844079" y="3227804"/>
                <a:ext cx="496098" cy="369335"/>
              </a:xfrm>
              <a:prstGeom prst="rect">
                <a:avLst/>
              </a:prstGeom>
              <a:blipFill>
                <a:blip r:embed="rId7"/>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11"/>
              <p:cNvSpPr/>
              <p:nvPr/>
            </p:nvSpPr>
            <p:spPr>
              <a:xfrm>
                <a:off x="5155067" y="2693356"/>
                <a:ext cx="391774"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𝑅</m:t>
                      </m:r>
                    </m:oMath>
                  </m:oMathPara>
                </a14:m>
                <a:endParaRPr lang="it-IT" sz="1800" b="0" i="0" u="none" strike="noStrike" kern="1200" cap="none" spc="0" baseline="0">
                  <a:solidFill>
                    <a:srgbClr val="000000"/>
                  </a:solidFill>
                  <a:uFillTx/>
                  <a:latin typeface="Calibri"/>
                </a:endParaRPr>
              </a:p>
            </p:txBody>
          </p:sp>
        </mc:Choice>
        <mc:Fallback xmlns="">
          <p:sp>
            <p:nvSpPr>
              <p:cNvPr id="9" name="Rettangolo 11"/>
              <p:cNvSpPr>
                <a:spLocks noRot="1" noChangeAspect="1" noMove="1" noResize="1" noEditPoints="1" noAdjustHandles="1" noChangeArrowheads="1" noChangeShapeType="1" noTextEdit="1"/>
              </p:cNvSpPr>
              <p:nvPr/>
            </p:nvSpPr>
            <p:spPr>
              <a:xfrm>
                <a:off x="5155067" y="2693356"/>
                <a:ext cx="391774" cy="369335"/>
              </a:xfrm>
              <a:prstGeom prst="rect">
                <a:avLst/>
              </a:prstGeom>
              <a:blipFill>
                <a:blip r:embed="rId8"/>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ttangolo 12"/>
              <p:cNvSpPr/>
              <p:nvPr/>
            </p:nvSpPr>
            <p:spPr>
              <a:xfrm>
                <a:off x="5653552" y="3211701"/>
                <a:ext cx="529629"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𝐶𝑅</m:t>
                      </m:r>
                    </m:oMath>
                  </m:oMathPara>
                </a14:m>
                <a:endParaRPr lang="it-IT" sz="1800" b="0" i="0" u="none" strike="noStrike" kern="1200" cap="none" spc="0" baseline="0">
                  <a:solidFill>
                    <a:srgbClr val="000000"/>
                  </a:solidFill>
                  <a:uFillTx/>
                  <a:latin typeface="Calibri"/>
                </a:endParaRPr>
              </a:p>
            </p:txBody>
          </p:sp>
        </mc:Choice>
        <mc:Fallback xmlns="">
          <p:sp>
            <p:nvSpPr>
              <p:cNvPr id="10" name="Rettangolo 12"/>
              <p:cNvSpPr>
                <a:spLocks noRot="1" noChangeAspect="1" noMove="1" noResize="1" noEditPoints="1" noAdjustHandles="1" noChangeArrowheads="1" noChangeShapeType="1" noTextEdit="1"/>
              </p:cNvSpPr>
              <p:nvPr/>
            </p:nvSpPr>
            <p:spPr>
              <a:xfrm>
                <a:off x="5653552" y="3211701"/>
                <a:ext cx="529629" cy="369335"/>
              </a:xfrm>
              <a:prstGeom prst="rect">
                <a:avLst/>
              </a:prstGeom>
              <a:blipFill>
                <a:blip r:embed="rId9"/>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Rettangolo 13"/>
              <p:cNvSpPr/>
              <p:nvPr/>
            </p:nvSpPr>
            <p:spPr>
              <a:xfrm>
                <a:off x="2683754" y="3157185"/>
                <a:ext cx="599142" cy="461662"/>
              </a:xfrm>
              <a:prstGeom prst="rect">
                <a:avLst/>
              </a:prstGeom>
              <a:noFill/>
              <a:ln cap="rnd">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𝐾</m:t>
                      </m:r>
                      <m:r>
                        <a:rPr lang="it-IT" i="0">
                          <a:latin typeface="Cambria Math" panose="02040503050406030204" pitchFamily="18" charset="0"/>
                        </a:rPr>
                        <m:t>−1</m:t>
                      </m:r>
                    </m:oMath>
                  </m:oMathPara>
                </a14:m>
                <a:endParaRPr lang="it-IT" sz="1200" b="0" i="0" u="none" strike="noStrike" kern="1200" cap="none" spc="0" baseline="0">
                  <a:solidFill>
                    <a:srgbClr val="000000"/>
                  </a:solidFill>
                  <a:uFillTx/>
                  <a:latin typeface="Cambria Math"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000000"/>
                    </a:solidFill>
                    <a:uFillTx/>
                    <a:latin typeface="Calibri"/>
                  </a:rPr>
                  <a:t>celle</a:t>
                </a:r>
                <a14:m>
                  <m:oMath xmlns:m="http://schemas.openxmlformats.org/officeDocument/2006/math">
                    <m:r>
                      <a:rPr lang="it-IT">
                        <a:latin typeface="Cambria Math" panose="02040503050406030204" pitchFamily="18" charset="0"/>
                      </a:rPr>
                      <m:t> </m:t>
                    </m:r>
                  </m:oMath>
                </a14:m>
                <a:endParaRPr lang="it-IT" sz="1200" b="0" i="0" u="none" strike="noStrike" kern="1200" cap="none" spc="0" baseline="0">
                  <a:solidFill>
                    <a:srgbClr val="000000"/>
                  </a:solidFill>
                  <a:uFillTx/>
                  <a:latin typeface="Calibri"/>
                </a:endParaRPr>
              </a:p>
            </p:txBody>
          </p:sp>
        </mc:Choice>
        <mc:Fallback xmlns="">
          <p:sp>
            <p:nvSpPr>
              <p:cNvPr id="11" name="Rettangolo 13"/>
              <p:cNvSpPr>
                <a:spLocks noRot="1" noChangeAspect="1" noMove="1" noResize="1" noEditPoints="1" noAdjustHandles="1" noChangeArrowheads="1" noChangeShapeType="1" noTextEdit="1"/>
              </p:cNvSpPr>
              <p:nvPr/>
            </p:nvSpPr>
            <p:spPr>
              <a:xfrm>
                <a:off x="2683754" y="3157185"/>
                <a:ext cx="599142" cy="461662"/>
              </a:xfrm>
              <a:prstGeom prst="rect">
                <a:avLst/>
              </a:prstGeom>
              <a:blipFill>
                <a:blip r:embed="rId10"/>
                <a:stretch>
                  <a:fillRect l="-15152" r="-6061" b="-44737"/>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Rettangolo 14"/>
              <p:cNvSpPr/>
              <p:nvPr/>
            </p:nvSpPr>
            <p:spPr>
              <a:xfrm>
                <a:off x="6386251" y="3157185"/>
                <a:ext cx="754626"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𝑘</m:t>
                          </m:r>
                          <m:r>
                            <a:rPr lang="it-IT" i="0">
                              <a:latin typeface="Cambria Math" panose="02040503050406030204" pitchFamily="18" charset="0"/>
                            </a:rPr>
                            <m:t>−1 </m:t>
                          </m:r>
                        </m:sub>
                      </m:sSub>
                    </m:oMath>
                  </m:oMathPara>
                </a14:m>
                <a:endParaRPr lang="it-IT" sz="1800" b="0" i="0" u="none" strike="noStrike" kern="1200" cap="none" spc="0" baseline="0">
                  <a:solidFill>
                    <a:srgbClr val="000000"/>
                  </a:solidFill>
                  <a:uFillTx/>
                  <a:latin typeface="Calibri"/>
                </a:endParaRPr>
              </a:p>
            </p:txBody>
          </p:sp>
        </mc:Choice>
        <mc:Fallback xmlns="">
          <p:sp>
            <p:nvSpPr>
              <p:cNvPr id="12" name="Rettangolo 14"/>
              <p:cNvSpPr>
                <a:spLocks noRot="1" noChangeAspect="1" noMove="1" noResize="1" noEditPoints="1" noAdjustHandles="1" noChangeArrowheads="1" noChangeShapeType="1" noTextEdit="1"/>
              </p:cNvSpPr>
              <p:nvPr/>
            </p:nvSpPr>
            <p:spPr>
              <a:xfrm>
                <a:off x="6386251" y="3157185"/>
                <a:ext cx="754626" cy="369335"/>
              </a:xfrm>
              <a:prstGeom prst="rect">
                <a:avLst/>
              </a:prstGeom>
              <a:blipFill>
                <a:blip r:embed="rId11"/>
                <a:stretch>
                  <a:fillRect/>
                </a:stretch>
              </a:blipFill>
              <a:ln cap="rnd">
                <a:no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15"/>
              <p:cNvSpPr/>
              <p:nvPr/>
            </p:nvSpPr>
            <p:spPr>
              <a:xfrm>
                <a:off x="10095277" y="3211701"/>
                <a:ext cx="498146"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𝑘</m:t>
                          </m:r>
                        </m:sub>
                      </m:sSub>
                    </m:oMath>
                  </m:oMathPara>
                </a14:m>
                <a:endParaRPr lang="it-IT" sz="1800" b="0" i="0" u="none" strike="noStrike" kern="1200" cap="none" spc="0" baseline="0">
                  <a:solidFill>
                    <a:srgbClr val="000000"/>
                  </a:solidFill>
                  <a:uFillTx/>
                  <a:latin typeface="Calibri"/>
                </a:endParaRPr>
              </a:p>
            </p:txBody>
          </p:sp>
        </mc:Choice>
        <mc:Fallback xmlns="">
          <p:sp>
            <p:nvSpPr>
              <p:cNvPr id="13" name="Rettangolo 15"/>
              <p:cNvSpPr>
                <a:spLocks noRot="1" noChangeAspect="1" noMove="1" noResize="1" noEditPoints="1" noAdjustHandles="1" noChangeArrowheads="1" noChangeShapeType="1" noTextEdit="1"/>
              </p:cNvSpPr>
              <p:nvPr/>
            </p:nvSpPr>
            <p:spPr>
              <a:xfrm>
                <a:off x="10095277" y="3211701"/>
                <a:ext cx="498146" cy="369335"/>
              </a:xfrm>
              <a:prstGeom prst="rect">
                <a:avLst/>
              </a:prstGeom>
              <a:blipFill>
                <a:blip r:embed="rId12"/>
                <a:stretch>
                  <a:fillRect/>
                </a:stretch>
              </a:blipFill>
              <a:ln cap="rnd">
                <a:noFill/>
                <a:prstDash val="solid"/>
              </a:ln>
            </p:spPr>
            <p:txBody>
              <a:bodyPr/>
              <a:lstStyle/>
              <a:p>
                <a:r>
                  <a:rPr lang="it-IT">
                    <a:noFill/>
                  </a:rPr>
                  <a:t> </a:t>
                </a:r>
              </a:p>
            </p:txBody>
          </p:sp>
        </mc:Fallback>
      </mc:AlternateContent>
      <p:sp>
        <p:nvSpPr>
          <p:cNvPr id="14" name="Segnaposto piè di pagina 1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chemeClr val="accent1">
                    <a:lumMod val="75000"/>
                  </a:schemeClr>
                </a:solidFill>
                <a:uFillTx/>
                <a:latin typeface="Calibri"/>
              </a:rPr>
              <a:t>4C ITIS “</a:t>
            </a:r>
            <a:r>
              <a:rPr lang="it-IT" sz="1000" b="0" i="0" u="none" strike="noStrike" kern="1200" cap="none" spc="0" baseline="0" dirty="0" err="1">
                <a:solidFill>
                  <a:schemeClr val="accent1">
                    <a:lumMod val="75000"/>
                  </a:schemeClr>
                </a:solidFill>
                <a:uFillTx/>
                <a:latin typeface="Calibri"/>
              </a:rPr>
              <a:t>G.Galilei</a:t>
            </a:r>
            <a:r>
              <a:rPr lang="it-IT" sz="1000" b="0" i="0" u="none" strike="noStrike" kern="1200" cap="none" spc="0" baseline="0" dirty="0">
                <a:solidFill>
                  <a:schemeClr val="accent1">
                    <a:lumMod val="75000"/>
                  </a:schemeClr>
                </a:solidFill>
                <a:uFillTx/>
                <a:latin typeface="Calibri"/>
              </a:rPr>
              <a:t>”- Salerno</a:t>
            </a:r>
          </a:p>
        </p:txBody>
      </p:sp>
      <p:sp>
        <p:nvSpPr>
          <p:cNvPr id="15" name="Segnaposto numero diapositiva 1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4FFA9B-54DD-44F8-A8C4-B50DE78F5AAB}"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8">
    <p:bg>
      <p:bgPr>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tangolo 3"/>
              <p:cNvSpPr/>
              <p:nvPr/>
            </p:nvSpPr>
            <p:spPr>
              <a:xfrm>
                <a:off x="267288" y="2754072"/>
                <a:ext cx="10578903" cy="1965667"/>
              </a:xfrm>
              <a:prstGeom prst="rect">
                <a:avLst/>
              </a:prstGeom>
              <a:noFill/>
              <a:ln cap="rnd">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6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0">
                              <a:latin typeface="Cambria Math" panose="02040503050406030204" pitchFamily="18" charset="0"/>
                            </a:rPr>
                            <m:t>2 </m:t>
                          </m:r>
                        </m:sub>
                      </m:sSub>
                      <m:r>
                        <a:rPr lang="it-IT" i="0">
                          <a:latin typeface="Cambria Math" panose="02040503050406030204" pitchFamily="18" charset="0"/>
                        </a:rPr>
                        <m:t>=</m:t>
                      </m:r>
                      <m:r>
                        <a:rPr lang="it-IT" i="1">
                          <a:latin typeface="Cambria Math" panose="02040503050406030204" pitchFamily="18" charset="0"/>
                        </a:rPr>
                        <m:t>𝑅</m:t>
                      </m:r>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𝐶𝑅</m:t>
                          </m:r>
                          <m:d>
                            <m:dPr>
                              <m:ctrlPr>
                                <a:rPr lang="it-IT" i="1">
                                  <a:latin typeface="Cambria Math" panose="02040503050406030204" pitchFamily="18" charset="0"/>
                                </a:rPr>
                              </m:ctrlPr>
                            </m:dPr>
                            <m:e>
                              <m:r>
                                <a:rPr lang="it-IT" i="1">
                                  <a:latin typeface="Cambria Math" panose="02040503050406030204" pitchFamily="18" charset="0"/>
                                </a:rPr>
                                <m:t>𝐶</m:t>
                              </m:r>
                              <m:r>
                                <a:rPr lang="it-IT" i="0">
                                  <a:latin typeface="Cambria Math" panose="02040503050406030204" pitchFamily="18" charset="0"/>
                                </a:rPr>
                                <m:t>+1</m:t>
                              </m:r>
                            </m:e>
                          </m:d>
                          <m:r>
                            <a:rPr lang="it-IT" i="1">
                              <a:latin typeface="Cambria Math" panose="02040503050406030204" pitchFamily="18" charset="0"/>
                            </a:rPr>
                            <m:t>𝑅</m:t>
                          </m:r>
                        </m:num>
                        <m:den>
                          <m:r>
                            <a:rPr lang="it-IT" i="1">
                              <a:latin typeface="Cambria Math" panose="02040503050406030204" pitchFamily="18" charset="0"/>
                            </a:rPr>
                            <m:t>𝑅</m:t>
                          </m:r>
                          <m:r>
                            <a:rPr lang="it-IT" i="0">
                              <a:latin typeface="Cambria Math" panose="02040503050406030204" pitchFamily="18" charset="0"/>
                            </a:rPr>
                            <m:t>(2</m:t>
                          </m:r>
                          <m:r>
                            <a:rPr lang="it-IT" i="1">
                              <a:latin typeface="Cambria Math" panose="02040503050406030204" pitchFamily="18" charset="0"/>
                            </a:rPr>
                            <m:t>𝐶</m:t>
                          </m:r>
                          <m:r>
                            <a:rPr lang="it-IT" i="0">
                              <a:latin typeface="Cambria Math" panose="02040503050406030204" pitchFamily="18" charset="0"/>
                            </a:rPr>
                            <m:t>+1)</m:t>
                          </m:r>
                        </m:den>
                      </m:f>
                      <m:r>
                        <a:rPr lang="it-IT" i="0">
                          <a:latin typeface="Cambria Math" panose="02040503050406030204" pitchFamily="18" charset="0"/>
                        </a:rPr>
                        <m:t>=</m:t>
                      </m:r>
                      <m:r>
                        <a:rPr lang="it-IT" i="1">
                          <a:latin typeface="Cambria Math" panose="02040503050406030204" pitchFamily="18" charset="0"/>
                        </a:rPr>
                        <m:t>𝑅</m:t>
                      </m:r>
                      <m:r>
                        <a:rPr lang="it-IT" i="0">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2 </m:t>
                              </m:r>
                            </m:sup>
                          </m:sSup>
                          <m:r>
                            <a:rPr lang="it-IT" i="0">
                              <a:latin typeface="Cambria Math" panose="02040503050406030204" pitchFamily="18" charset="0"/>
                            </a:rPr>
                            <m:t>+</m:t>
                          </m:r>
                          <m:r>
                            <a:rPr lang="it-IT" i="1">
                              <a:latin typeface="Cambria Math" panose="02040503050406030204" pitchFamily="18" charset="0"/>
                            </a:rPr>
                            <m:t>𝐶</m:t>
                          </m:r>
                        </m:num>
                        <m:den>
                          <m:r>
                            <a:rPr lang="it-IT" i="0">
                              <a:latin typeface="Cambria Math" panose="02040503050406030204" pitchFamily="18" charset="0"/>
                            </a:rPr>
                            <m:t>2</m:t>
                          </m:r>
                          <m:r>
                            <a:rPr lang="it-IT" i="1">
                              <a:latin typeface="Cambria Math" panose="02040503050406030204" pitchFamily="18" charset="0"/>
                            </a:rPr>
                            <m:t>𝐶</m:t>
                          </m:r>
                          <m:r>
                            <a:rPr lang="it-IT" i="0">
                              <a:latin typeface="Cambria Math" panose="02040503050406030204" pitchFamily="18" charset="0"/>
                            </a:rPr>
                            <m:t>+1</m:t>
                          </m:r>
                        </m:den>
                      </m:f>
                      <m:r>
                        <a:rPr lang="it-IT" i="0">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+3</m:t>
                          </m:r>
                          <m:r>
                            <a:rPr lang="it-IT" i="1">
                              <a:latin typeface="Cambria Math" panose="02040503050406030204" pitchFamily="18" charset="0"/>
                            </a:rPr>
                            <m:t>𝐶</m:t>
                          </m:r>
                          <m:r>
                            <a:rPr lang="it-IT" i="0">
                              <a:latin typeface="Cambria Math" panose="02040503050406030204" pitchFamily="18" charset="0"/>
                            </a:rPr>
                            <m:t>+1</m:t>
                          </m:r>
                        </m:num>
                        <m:den>
                          <m:r>
                            <a:rPr lang="it-IT" i="0">
                              <a:latin typeface="Cambria Math" panose="02040503050406030204" pitchFamily="18" charset="0"/>
                            </a:rPr>
                            <m:t>2</m:t>
                          </m:r>
                          <m:r>
                            <a:rPr lang="it-IT" i="1">
                              <a:latin typeface="Cambria Math" panose="02040503050406030204" pitchFamily="18" charset="0"/>
                            </a:rPr>
                            <m:t>𝐶</m:t>
                          </m:r>
                          <m:r>
                            <a:rPr lang="it-IT" i="0">
                              <a:latin typeface="Cambria Math" panose="02040503050406030204" pitchFamily="18" charset="0"/>
                            </a:rPr>
                            <m:t>+1</m:t>
                          </m:r>
                        </m:den>
                      </m:f>
                    </m:oMath>
                  </m:oMathPara>
                </a14:m>
                <a:endParaRPr lang="it-IT" sz="1800" b="0" i="0" u="none" strike="noStrike" kern="1200" cap="none" spc="0" baseline="0" dirty="0">
                  <a:solidFill>
                    <a:srgbClr val="000000"/>
                  </a:solidFill>
                  <a:uFillTx/>
                  <a:latin typeface="Calibri" pitchFamily="34"/>
                  <a:cs typeface="Times New Roman" pitchFamily="18"/>
                </a:endParaRPr>
              </a:p>
              <a:p>
                <a:pPr marL="0" marR="0" lvl="0" indent="0" algn="l" defTabSz="914400" rtl="0" fontAlgn="auto" hangingPunct="1">
                  <a:lnSpc>
                    <a:spcPct val="66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latin typeface="Calibri" pitchFamily="34"/>
                  <a:cs typeface="Times New Roman" pitchFamily="18"/>
                </a:endParaRPr>
              </a:p>
              <a:p>
                <a:pPr marL="0" marR="0" lvl="0" indent="0" algn="ctr" defTabSz="914400" rtl="0" fontAlgn="auto" hangingPunct="1">
                  <a:lnSpc>
                    <a:spcPct val="106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0">
                              <a:latin typeface="Cambria Math" panose="02040503050406030204" pitchFamily="18" charset="0"/>
                            </a:rPr>
                            <m:t>3 </m:t>
                          </m:r>
                        </m:sub>
                      </m:sSub>
                      <m:r>
                        <a:rPr lang="it-IT" i="0">
                          <a:latin typeface="Cambria Math" panose="02040503050406030204" pitchFamily="18" charset="0"/>
                        </a:rPr>
                        <m:t>=</m:t>
                      </m:r>
                      <m:r>
                        <a:rPr lang="it-IT" i="1">
                          <a:latin typeface="Cambria Math" panose="02040503050406030204" pitchFamily="18" charset="0"/>
                        </a:rPr>
                        <m:t>𝑅</m:t>
                      </m:r>
                      <m:r>
                        <a:rPr lang="it-IT" i="0">
                          <a:latin typeface="Cambria Math" panose="02040503050406030204" pitchFamily="18" charset="0"/>
                        </a:rPr>
                        <m:t>+</m:t>
                      </m:r>
                      <m:f>
                        <m:fPr>
                          <m:ctrlPr>
                            <a:rPr lang="it-IT" i="1">
                              <a:latin typeface="Cambria Math" panose="02040503050406030204" pitchFamily="18" charset="0"/>
                            </a:rPr>
                          </m:ctrlPr>
                        </m:fPr>
                        <m:num>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+3</m:t>
                              </m:r>
                              <m:r>
                                <a:rPr lang="it-IT" i="1">
                                  <a:latin typeface="Cambria Math" panose="02040503050406030204" pitchFamily="18" charset="0"/>
                                </a:rPr>
                                <m:t>𝐶</m:t>
                              </m:r>
                              <m:r>
                                <a:rPr lang="it-IT" i="0">
                                  <a:latin typeface="Cambria Math" panose="02040503050406030204" pitchFamily="18" charset="0"/>
                                </a:rPr>
                                <m:t>+1</m:t>
                              </m:r>
                            </m:num>
                            <m:den>
                              <m:r>
                                <a:rPr lang="it-IT" i="0">
                                  <a:latin typeface="Cambria Math" panose="02040503050406030204" pitchFamily="18" charset="0"/>
                                </a:rPr>
                                <m:t>2</m:t>
                              </m:r>
                              <m:r>
                                <a:rPr lang="it-IT" i="1">
                                  <a:latin typeface="Cambria Math" panose="02040503050406030204" pitchFamily="18" charset="0"/>
                                </a:rPr>
                                <m:t>𝐶</m:t>
                              </m:r>
                              <m:r>
                                <a:rPr lang="it-IT" i="0">
                                  <a:latin typeface="Cambria Math" panose="02040503050406030204" pitchFamily="18" charset="0"/>
                                </a:rPr>
                                <m:t>+1</m:t>
                              </m:r>
                            </m:den>
                          </m:f>
                          <m:r>
                            <a:rPr lang="it-IT" i="0">
                              <a:latin typeface="Cambria Math" panose="02040503050406030204" pitchFamily="18" charset="0"/>
                            </a:rPr>
                            <m:t> </m:t>
                          </m:r>
                          <m:sSup>
                            <m:sSupPr>
                              <m:ctrlPr>
                                <a:rPr lang="it-IT" i="1">
                                  <a:latin typeface="Cambria Math" panose="02040503050406030204" pitchFamily="18" charset="0"/>
                                </a:rPr>
                              </m:ctrlPr>
                            </m:sSupPr>
                            <m:e>
                              <m:r>
                                <a:rPr lang="it-IT" i="1">
                                  <a:latin typeface="Cambria Math" panose="02040503050406030204" pitchFamily="18" charset="0"/>
                                </a:rPr>
                                <m:t>𝐶𝑅</m:t>
                              </m:r>
                            </m:e>
                            <m:sup>
                              <m:r>
                                <a:rPr lang="it-IT" i="0">
                                  <a:latin typeface="Cambria Math" panose="02040503050406030204" pitchFamily="18" charset="0"/>
                                </a:rPr>
                                <m:t>2</m:t>
                              </m:r>
                            </m:sup>
                          </m:sSup>
                        </m:num>
                        <m:den>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+3</m:t>
                              </m:r>
                              <m:r>
                                <a:rPr lang="it-IT" i="1">
                                  <a:latin typeface="Cambria Math" panose="02040503050406030204" pitchFamily="18" charset="0"/>
                                </a:rPr>
                                <m:t>𝐶</m:t>
                              </m:r>
                              <m:r>
                                <a:rPr lang="it-IT" i="0">
                                  <a:latin typeface="Cambria Math" panose="02040503050406030204" pitchFamily="18" charset="0"/>
                                </a:rPr>
                                <m:t>+1</m:t>
                              </m:r>
                            </m:num>
                            <m:den>
                              <m:r>
                                <a:rPr lang="it-IT" i="0">
                                  <a:latin typeface="Cambria Math" panose="02040503050406030204" pitchFamily="18" charset="0"/>
                                </a:rPr>
                                <m:t>2</m:t>
                              </m:r>
                              <m:r>
                                <a:rPr lang="it-IT" i="1">
                                  <a:latin typeface="Cambria Math" panose="02040503050406030204" pitchFamily="18" charset="0"/>
                                </a:rPr>
                                <m:t>𝐶</m:t>
                              </m:r>
                              <m:r>
                                <a:rPr lang="it-IT" i="0">
                                  <a:latin typeface="Cambria Math" panose="02040503050406030204" pitchFamily="18" charset="0"/>
                                </a:rPr>
                                <m:t>+1</m:t>
                              </m:r>
                            </m:den>
                          </m:f>
                          <m:r>
                            <a:rPr lang="it-IT" i="1">
                              <a:latin typeface="Cambria Math" panose="02040503050406030204" pitchFamily="18" charset="0"/>
                            </a:rPr>
                            <m:t>𝑅</m:t>
                          </m:r>
                          <m:r>
                            <a:rPr lang="it-IT" i="0">
                              <a:latin typeface="Cambria Math" panose="02040503050406030204" pitchFamily="18" charset="0"/>
                            </a:rPr>
                            <m:t>+</m:t>
                          </m:r>
                          <m:r>
                            <a:rPr lang="it-IT" i="1">
                              <a:latin typeface="Cambria Math" panose="02040503050406030204" pitchFamily="18" charset="0"/>
                            </a:rPr>
                            <m:t>𝐶𝑅</m:t>
                          </m:r>
                        </m:den>
                      </m:f>
                      <m:r>
                        <a:rPr lang="it-IT" i="0">
                          <a:latin typeface="Cambria Math" panose="02040503050406030204" pitchFamily="18" charset="0"/>
                        </a:rPr>
                        <m:t> =</m:t>
                      </m:r>
                      <m:r>
                        <a:rPr lang="it-IT" i="1">
                          <a:latin typeface="Cambria Math" panose="02040503050406030204" pitchFamily="18" charset="0"/>
                        </a:rPr>
                        <m:t>𝑅</m:t>
                      </m:r>
                      <m:r>
                        <a:rPr lang="it-IT" i="0">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3</m:t>
                              </m:r>
                            </m:sup>
                          </m:sSup>
                          <m:r>
                            <a:rPr lang="it-IT" i="0">
                              <a:latin typeface="Cambria Math" panose="02040503050406030204" pitchFamily="18" charset="0"/>
                            </a:rPr>
                            <m:t>+3</m:t>
                          </m:r>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m:t>
                          </m:r>
                          <m:r>
                            <a:rPr lang="it-IT" i="1">
                              <a:latin typeface="Cambria Math" panose="02040503050406030204" pitchFamily="18" charset="0"/>
                            </a:rPr>
                            <m:t>𝐶</m:t>
                          </m:r>
                        </m:num>
                        <m:den>
                          <m:r>
                            <a:rPr lang="it-IT" i="0">
                              <a:latin typeface="Cambria Math" panose="02040503050406030204" pitchFamily="18" charset="0"/>
                            </a:rPr>
                            <m:t>3</m:t>
                          </m:r>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+4</m:t>
                          </m:r>
                          <m:r>
                            <a:rPr lang="it-IT" i="1">
                              <a:latin typeface="Cambria Math" panose="02040503050406030204" pitchFamily="18" charset="0"/>
                            </a:rPr>
                            <m:t>𝐶</m:t>
                          </m:r>
                          <m:r>
                            <a:rPr lang="it-IT" i="0">
                              <a:latin typeface="Cambria Math" panose="02040503050406030204" pitchFamily="18" charset="0"/>
                            </a:rPr>
                            <m:t>+1</m:t>
                          </m:r>
                        </m:den>
                      </m:f>
                      <m:r>
                        <a:rPr lang="it-IT" i="0">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3</m:t>
                              </m:r>
                            </m:sup>
                          </m:sSup>
                          <m:r>
                            <a:rPr lang="it-IT" i="0">
                              <a:latin typeface="Cambria Math" panose="02040503050406030204" pitchFamily="18" charset="0"/>
                            </a:rPr>
                            <m:t>+6</m:t>
                          </m:r>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+5</m:t>
                          </m:r>
                          <m:r>
                            <a:rPr lang="it-IT" i="1">
                              <a:latin typeface="Cambria Math" panose="02040503050406030204" pitchFamily="18" charset="0"/>
                            </a:rPr>
                            <m:t>𝐶</m:t>
                          </m:r>
                          <m:r>
                            <a:rPr lang="it-IT" i="0">
                              <a:latin typeface="Cambria Math" panose="02040503050406030204" pitchFamily="18" charset="0"/>
                            </a:rPr>
                            <m:t>+1</m:t>
                          </m:r>
                        </m:num>
                        <m:den>
                          <m:r>
                            <a:rPr lang="it-IT" i="0">
                              <a:latin typeface="Cambria Math" panose="02040503050406030204" pitchFamily="18" charset="0"/>
                            </a:rPr>
                            <m:t>3</m:t>
                          </m:r>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0">
                                  <a:latin typeface="Cambria Math" panose="02040503050406030204" pitchFamily="18" charset="0"/>
                                </a:rPr>
                                <m:t>2</m:t>
                              </m:r>
                            </m:sup>
                          </m:sSup>
                          <m:r>
                            <a:rPr lang="it-IT" i="0">
                              <a:latin typeface="Cambria Math" panose="02040503050406030204" pitchFamily="18" charset="0"/>
                            </a:rPr>
                            <m:t>+4</m:t>
                          </m:r>
                          <m:r>
                            <a:rPr lang="it-IT" i="1">
                              <a:latin typeface="Cambria Math" panose="02040503050406030204" pitchFamily="18" charset="0"/>
                            </a:rPr>
                            <m:t>𝐶</m:t>
                          </m:r>
                          <m:r>
                            <a:rPr lang="it-IT" i="0">
                              <a:latin typeface="Cambria Math" panose="02040503050406030204" pitchFamily="18" charset="0"/>
                            </a:rPr>
                            <m:t>+1</m:t>
                          </m:r>
                        </m:den>
                      </m:f>
                    </m:oMath>
                  </m:oMathPara>
                </a14:m>
                <a:endParaRPr lang="it-IT" sz="1800" b="0" i="0" u="none" strike="noStrike" kern="1200" cap="none" spc="0" baseline="0" dirty="0">
                  <a:solidFill>
                    <a:srgbClr val="000000"/>
                  </a:solidFill>
                  <a:uFillTx/>
                  <a:latin typeface="Calibri" pitchFamily="34"/>
                  <a:cs typeface="Times New Roman" pitchFamily="18"/>
                </a:endParaRPr>
              </a:p>
            </p:txBody>
          </p:sp>
        </mc:Choice>
        <mc:Fallback xmlns="">
          <p:sp>
            <p:nvSpPr>
              <p:cNvPr id="2" name="Rettangolo 3"/>
              <p:cNvSpPr>
                <a:spLocks noRot="1" noChangeAspect="1" noMove="1" noResize="1" noEditPoints="1" noAdjustHandles="1" noChangeArrowheads="1" noChangeShapeType="1" noTextEdit="1"/>
              </p:cNvSpPr>
              <p:nvPr/>
            </p:nvSpPr>
            <p:spPr>
              <a:xfrm>
                <a:off x="267288" y="2754072"/>
                <a:ext cx="10578903" cy="1965667"/>
              </a:xfrm>
              <a:prstGeom prst="rect">
                <a:avLst/>
              </a:prstGeom>
              <a:blipFill>
                <a:blip r:embed="rId2"/>
                <a:stretch>
                  <a:fillRect/>
                </a:stretch>
              </a:blipFill>
              <a:ln cap="rnd">
                <a:noFill/>
                <a:prstDash val="solid"/>
              </a:ln>
            </p:spPr>
            <p:txBody>
              <a:bodyPr/>
              <a:lstStyle/>
              <a:p>
                <a:r>
                  <a:rPr lang="it-IT">
                    <a:noFill/>
                  </a:rPr>
                  <a:t> </a:t>
                </a:r>
              </a:p>
            </p:txBody>
          </p:sp>
        </mc:Fallback>
      </mc:AlternateContent>
      <p:sp>
        <p:nvSpPr>
          <p:cNvPr id="3" name="Rettangolo 5"/>
          <p:cNvSpPr/>
          <p:nvPr/>
        </p:nvSpPr>
        <p:spPr>
          <a:xfrm>
            <a:off x="2822917" y="758705"/>
            <a:ext cx="6096003" cy="400114"/>
          </a:xfrm>
          <a:prstGeom prst="rect">
            <a:avLst/>
          </a:prstGeom>
          <a:noFill/>
          <a:ln cap="rnd">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000000"/>
                </a:solidFill>
                <a:uFillTx/>
                <a:latin typeface="Calibri"/>
              </a:rPr>
              <a:t>Iterando dalla formula precedente possiamo vedere che:</a:t>
            </a:r>
          </a:p>
        </p:txBody>
      </p:sp>
      <p:sp>
        <p:nvSpPr>
          <p:cNvPr id="4" name="Segnaposto piè di pagina 3"/>
          <p:cNvSpPr txBox="1"/>
          <p:nvPr/>
        </p:nvSpPr>
        <p:spPr>
          <a:xfrm>
            <a:off x="2068830" y="588200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rgbClr val="0000FF"/>
                </a:solidFill>
                <a:uFillTx/>
                <a:latin typeface="Calibri"/>
              </a:rPr>
              <a:t>4C ITIS “</a:t>
            </a:r>
            <a:r>
              <a:rPr lang="it-IT" sz="1000" b="0" i="0" u="none" strike="noStrike" kern="1200" cap="none" spc="0" baseline="0" dirty="0" err="1">
                <a:solidFill>
                  <a:srgbClr val="0000FF"/>
                </a:solidFill>
                <a:uFillTx/>
                <a:latin typeface="Calibri"/>
              </a:rPr>
              <a:t>G.Galilei</a:t>
            </a:r>
            <a:r>
              <a:rPr lang="it-IT" sz="1000" b="0" i="0" u="none" strike="noStrike" kern="1200" cap="none" spc="0" baseline="0" dirty="0">
                <a:solidFill>
                  <a:srgbClr val="0000FF"/>
                </a:solidFill>
                <a:uFillTx/>
                <a:latin typeface="Calibri"/>
              </a:rPr>
              <a:t>”-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831F81-A4A5-4CAF-A5E5-3A0C0E6ACEF5}"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0">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egnaposto contenuto 2"/>
              <p:cNvSpPr txBox="1">
                <a:spLocks noGrp="1"/>
              </p:cNvSpPr>
              <p:nvPr>
                <p:ph idx="1"/>
              </p:nvPr>
            </p:nvSpPr>
            <p:spPr>
              <a:xfrm>
                <a:off x="169328" y="225774"/>
                <a:ext cx="11830754" cy="5951189"/>
              </a:xfrm>
            </p:spPr>
            <p:txBody>
              <a:bodyPr/>
              <a:lstStyle/>
              <a:p>
                <a:pPr marL="0" lvl="0" indent="0" algn="ctr">
                  <a:lnSpc>
                    <a:spcPct val="106000"/>
                  </a:lnSpc>
                  <a:buNone/>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𝑛</m:t>
                          </m:r>
                        </m:sub>
                      </m:sSub>
                      <m:r>
                        <a:rPr lang="it-IT">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𝐶</m:t>
                          </m:r>
                          <m:r>
                            <a:rPr lang="it-IT">
                              <a:latin typeface="Cambria Math" panose="02040503050406030204" pitchFamily="18" charset="0"/>
                            </a:rPr>
                            <m:t>)</m:t>
                          </m:r>
                        </m:num>
                        <m:den>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𝐶</m:t>
                          </m:r>
                          <m:r>
                            <a:rPr lang="it-IT">
                              <a:latin typeface="Cambria Math" panose="02040503050406030204" pitchFamily="18" charset="0"/>
                            </a:rPr>
                            <m:t>)</m:t>
                          </m:r>
                        </m:den>
                      </m:f>
                    </m:oMath>
                  </m:oMathPara>
                </a14:m>
                <a:endParaRPr lang="it-IT" sz="2000" dirty="0">
                  <a:latin typeface="Calibri" pitchFamily="34"/>
                  <a:cs typeface="Times New Roman" pitchFamily="18"/>
                </a:endParaRPr>
              </a:p>
              <a:p>
                <a:pPr marL="0" lvl="0" indent="0" algn="ctr">
                  <a:lnSpc>
                    <a:spcPct val="76000"/>
                  </a:lnSpc>
                  <a:buNone/>
                </a:pPr>
                <a:r>
                  <a:rPr lang="it-IT" sz="2000" dirty="0">
                    <a:latin typeface="Calibri" pitchFamily="34"/>
                    <a:cs typeface="Times New Roman" pitchFamily="18"/>
                  </a:rPr>
                  <a:t>Calcolando una espressione di polinomi che indicheremo con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 </m:t>
                        </m:r>
                      </m:sub>
                    </m:sSub>
                  </m:oMath>
                </a14:m>
                <a:endParaRPr lang="it-IT" sz="2000" dirty="0">
                  <a:latin typeface="Calibri" pitchFamily="34"/>
                  <a:cs typeface="Times New Roman" pitchFamily="18"/>
                </a:endParaRPr>
              </a:p>
              <a:p>
                <a:pPr marL="0" lvl="0" indent="0" algn="ctr">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𝑛</m:t>
                          </m:r>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𝑅</m:t>
                      </m:r>
                      <m:r>
                        <a:rPr lang="it-IT">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𝑛</m:t>
                              </m:r>
                            </m:sub>
                          </m:sSub>
                          <m:r>
                            <a:rPr lang="it-IT" i="1">
                              <a:latin typeface="Cambria Math" panose="02040503050406030204" pitchFamily="18" charset="0"/>
                            </a:rPr>
                            <m:t>𝐶𝑅</m:t>
                          </m:r>
                        </m:num>
                        <m:den>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𝑛</m:t>
                              </m:r>
                            </m:sub>
                          </m:sSub>
                          <m:r>
                            <a:rPr lang="it-IT">
                              <a:latin typeface="Cambria Math" panose="02040503050406030204" pitchFamily="18" charset="0"/>
                            </a:rPr>
                            <m:t>+</m:t>
                          </m:r>
                          <m:r>
                            <a:rPr lang="it-IT" i="1">
                              <a:latin typeface="Cambria Math" panose="02040503050406030204" pitchFamily="18" charset="0"/>
                            </a:rPr>
                            <m:t>𝐶𝑅</m:t>
                          </m:r>
                        </m:den>
                      </m:f>
                    </m:oMath>
                  </m:oMathPara>
                </a14:m>
                <a:endParaRPr lang="it-IT" sz="2000" dirty="0"/>
              </a:p>
              <a:p>
                <a:pPr marL="0" lvl="0" indent="0" algn="ctr">
                  <a:lnSpc>
                    <a:spcPct val="60000"/>
                  </a:lnSpc>
                  <a:buNone/>
                </a:pPr>
                <a:r>
                  <a:rPr lang="it-IT" sz="2000" dirty="0"/>
                  <a:t>Sostituendo</a:t>
                </a:r>
              </a:p>
              <a:p>
                <a:pPr marL="0" lvl="0" indent="0" algn="ctr">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𝑛</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𝑅</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𝐶</m:t>
                          </m:r>
                          <m:r>
                            <a:rPr lang="it-IT">
                              <a:latin typeface="Cambria Math" panose="02040503050406030204" pitchFamily="18" charset="0"/>
                            </a:rPr>
                            <m:t>)</m:t>
                          </m:r>
                        </m:num>
                        <m:den>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 </m:t>
                              </m:r>
                            </m:sub>
                          </m:sSub>
                          <m:r>
                            <a:rPr lang="it-IT">
                              <a:latin typeface="Cambria Math" panose="02040503050406030204" pitchFamily="18" charset="0"/>
                            </a:rPr>
                            <m:t>(</m:t>
                          </m:r>
                          <m:r>
                            <a:rPr lang="it-IT" i="1">
                              <a:latin typeface="Cambria Math" panose="02040503050406030204" pitchFamily="18" charset="0"/>
                            </a:rPr>
                            <m:t>𝐶</m:t>
                          </m:r>
                          <m:r>
                            <a:rPr lang="it-IT">
                              <a:latin typeface="Cambria Math" panose="02040503050406030204" pitchFamily="18" charset="0"/>
                            </a:rPr>
                            <m:t>)</m:t>
                          </m:r>
                        </m:den>
                      </m:f>
                    </m:oMath>
                  </m:oMathPara>
                </a14:m>
                <a:endParaRPr lang="it-IT" sz="2000" dirty="0"/>
              </a:p>
              <a:p>
                <a:pPr marL="0" lvl="0" indent="0" algn="ctr">
                  <a:lnSpc>
                    <a:spcPct val="60000"/>
                  </a:lnSpc>
                  <a:buNone/>
                </a:pPr>
                <a:endParaRPr lang="it-IT" sz="2000" dirty="0" smtClean="0">
                  <a:solidFill>
                    <a:schemeClr val="accent1">
                      <a:lumMod val="75000"/>
                    </a:schemeClr>
                  </a:solidFill>
                </a:endParaRPr>
              </a:p>
              <a:p>
                <a:pPr marL="0" lvl="0" indent="0" algn="ctr">
                  <a:lnSpc>
                    <a:spcPct val="60000"/>
                  </a:lnSpc>
                  <a:buNone/>
                </a:pPr>
                <a:r>
                  <a:rPr lang="it-IT" sz="2000" dirty="0">
                    <a:solidFill>
                      <a:schemeClr val="accent1">
                        <a:lumMod val="75000"/>
                      </a:schemeClr>
                    </a:solidFill>
                  </a:rPr>
                  <a:t>Avremo </a:t>
                </a:r>
              </a:p>
              <a:p>
                <a:pPr marL="0" lvl="0" indent="0" algn="ctr">
                  <a:buNone/>
                </a:pPr>
                <a14:m>
                  <m:oMathPara xmlns:m="http://schemas.openxmlformats.org/officeDocument/2006/math">
                    <m:oMathParaPr>
                      <m:jc m:val="centerGroup"/>
                    </m:oMathParaPr>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𝑛</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r>
                        <a:rPr lang="it-IT">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r>
                            <a:rPr lang="it-IT" i="1">
                              <a:solidFill>
                                <a:schemeClr val="accent1">
                                  <a:lumMod val="75000"/>
                                </a:schemeClr>
                              </a:solidFill>
                              <a:latin typeface="Cambria Math" panose="02040503050406030204" pitchFamily="18" charset="0"/>
                            </a:rPr>
                            <m:t>𝑅</m:t>
                          </m:r>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r>
                            <a:rPr lang="it-IT" i="1">
                              <a:solidFill>
                                <a:schemeClr val="accent1">
                                  <a:lumMod val="75000"/>
                                </a:schemeClr>
                              </a:solidFill>
                              <a:latin typeface="Cambria Math" panose="02040503050406030204" pitchFamily="18" charset="0"/>
                            </a:rPr>
                            <m:t>𝐶𝑅</m:t>
                          </m:r>
                        </m:num>
                        <m:den>
                          <m:r>
                            <a:rPr lang="it-IT" i="1">
                              <a:solidFill>
                                <a:schemeClr val="accent1">
                                  <a:lumMod val="75000"/>
                                </a:schemeClr>
                              </a:solidFill>
                              <a:latin typeface="Cambria Math" panose="02040503050406030204" pitchFamily="18" charset="0"/>
                            </a:rPr>
                            <m:t>𝑅</m:t>
                          </m:r>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𝐶𝑅</m:t>
                          </m:r>
                        </m:den>
                      </m:f>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𝐶𝑃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𝐶𝑃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f>
                        <m:fPr>
                          <m:ctrlPr>
                            <a:rPr lang="it-IT" i="1">
                              <a:solidFill>
                                <a:schemeClr val="accent1">
                                  <a:lumMod val="75000"/>
                                </a:schemeClr>
                              </a:solidFill>
                              <a:latin typeface="Cambria Math" panose="02040503050406030204" pitchFamily="18" charset="0"/>
                            </a:rPr>
                          </m:ctrlPr>
                        </m:fPr>
                        <m:num>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𝐶𝑃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r>
                        <a:rPr lang="it-IT">
                          <a:solidFill>
                            <a:schemeClr val="accent1">
                              <a:lumMod val="75000"/>
                            </a:schemeClr>
                          </a:solidFill>
                          <a:latin typeface="Cambria Math" panose="02040503050406030204" pitchFamily="18" charset="0"/>
                        </a:rPr>
                        <m:t>= </m:t>
                      </m:r>
                      <m:r>
                        <a:rPr lang="it-IT" i="1">
                          <a:solidFill>
                            <a:schemeClr val="accent1">
                              <a:lumMod val="75000"/>
                            </a:schemeClr>
                          </a:solidFill>
                          <a:latin typeface="Cambria Math" panose="02040503050406030204" pitchFamily="18" charset="0"/>
                        </a:rPr>
                        <m:t>𝑅</m:t>
                      </m:r>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d>
                            <m:dPr>
                              <m:ctrlPr>
                                <a:rPr lang="it-IT" i="1">
                                  <a:solidFill>
                                    <a:schemeClr val="accent1">
                                      <a:lumMod val="75000"/>
                                    </a:schemeClr>
                                  </a:solidFill>
                                  <a:latin typeface="Cambria Math" panose="02040503050406030204" pitchFamily="18" charset="0"/>
                                </a:rPr>
                              </m:ctrlPr>
                            </m:dPr>
                            <m:e>
                              <m:r>
                                <a:rPr lang="it-IT" i="1">
                                  <a:solidFill>
                                    <a:schemeClr val="accent1">
                                      <a:lumMod val="75000"/>
                                    </a:schemeClr>
                                  </a:solidFill>
                                  <a:latin typeface="Cambria Math" panose="02040503050406030204" pitchFamily="18" charset="0"/>
                                </a:rPr>
                                <m:t>𝐶</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e>
                          </m:d>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𝐶𝑃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 </m:t>
                              </m:r>
                            </m:sub>
                          </m:sSub>
                        </m:den>
                      </m:f>
                    </m:oMath>
                  </m:oMathPara>
                </a14:m>
                <a:endParaRPr lang="it-IT" sz="1900" dirty="0"/>
              </a:p>
              <a:p>
                <a:pPr marL="0" lvl="0" indent="0" algn="ctr">
                  <a:lnSpc>
                    <a:spcPct val="60000"/>
                  </a:lnSpc>
                  <a:buNone/>
                </a:pPr>
                <a:endParaRPr lang="it-IT" sz="800" dirty="0"/>
              </a:p>
              <a:p>
                <a:pPr marL="0" lvl="0" indent="0" algn="ctr">
                  <a:lnSpc>
                    <a:spcPct val="60000"/>
                  </a:lnSpc>
                  <a:buNone/>
                </a:pPr>
                <a:endParaRPr lang="it-IT" sz="2400" dirty="0"/>
              </a:p>
              <a:p>
                <a:pPr marL="0" lvl="0" indent="0">
                  <a:lnSpc>
                    <a:spcPct val="60000"/>
                  </a:lnSpc>
                  <a:buNone/>
                </a:pPr>
                <a:endParaRPr lang="it-IT" sz="2000" dirty="0"/>
              </a:p>
            </p:txBody>
          </p:sp>
        </mc:Choice>
        <mc:Fallback>
          <p:sp>
            <p:nvSpPr>
              <p:cNvPr id="2" name="Segnaposto contenuto 2"/>
              <p:cNvSpPr txBox="1">
                <a:spLocks noGrp="1" noRot="1" noChangeAspect="1" noMove="1" noResize="1" noEditPoints="1" noAdjustHandles="1" noChangeArrowheads="1" noChangeShapeType="1" noTextEdit="1"/>
              </p:cNvSpPr>
              <p:nvPr>
                <p:ph idx="1"/>
              </p:nvPr>
            </p:nvSpPr>
            <p:spPr>
              <a:xfrm>
                <a:off x="169328" y="225774"/>
                <a:ext cx="11830754" cy="5951189"/>
              </a:xfrm>
              <a:blipFill>
                <a:blip r:embed="rId2"/>
                <a:stretch>
                  <a:fillRect/>
                </a:stretch>
              </a:blipFill>
            </p:spPr>
            <p:txBody>
              <a:bodyPr/>
              <a:lstStyle/>
              <a:p>
                <a:r>
                  <a:rPr lang="it-IT">
                    <a:noFill/>
                  </a:rPr>
                  <a:t> </a:t>
                </a:r>
              </a:p>
            </p:txBody>
          </p:sp>
        </mc:Fallback>
      </mc:AlternateContent>
      <p:sp>
        <p:nvSpPr>
          <p:cNvPr id="3" name="Segnaposto piè di pagina 2"/>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4" name="Segnaposto numero diapositiva 3"/>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B11DD1-5D49-4C1E-8C87-B4E4F7A5B296}"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1">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egnaposto contenuto 2"/>
              <p:cNvSpPr txBox="1">
                <a:spLocks noGrp="1"/>
              </p:cNvSpPr>
              <p:nvPr>
                <p:ph idx="1"/>
              </p:nvPr>
            </p:nvSpPr>
            <p:spPr>
              <a:xfrm>
                <a:off x="338666" y="225774"/>
                <a:ext cx="11672709" cy="5951189"/>
              </a:xfrm>
            </p:spPr>
            <p:txBody>
              <a:bodyPr/>
              <a:lstStyle/>
              <a:p>
                <a:pPr marL="0" lvl="0" indent="0" algn="ctr">
                  <a:lnSpc>
                    <a:spcPct val="106000"/>
                  </a:lnSpc>
                  <a:buNone/>
                </a:pPr>
                <a14:m>
                  <m:oMathPara xmlns:m="http://schemas.openxmlformats.org/officeDocument/2006/math">
                    <m:oMathParaPr>
                      <m:jc m:val="centerGroup"/>
                    </m:oMathParaPr>
                    <m:oMath xmlns:m="http://schemas.openxmlformats.org/officeDocument/2006/math">
                      <m:sSub>
                        <m:sSubPr>
                          <m:ctrlPr>
                            <a:rPr lang="it-IT" i="1" smtClean="0">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𝑛</m:t>
                          </m:r>
                          <m:r>
                            <a:rPr lang="it-IT">
                              <a:solidFill>
                                <a:schemeClr val="accent1">
                                  <a:lumMod val="75000"/>
                                </a:schemeClr>
                              </a:solidFill>
                              <a:latin typeface="Cambria Math" panose="02040503050406030204" pitchFamily="18" charset="0"/>
                            </a:rPr>
                            <m:t>+1 </m:t>
                          </m:r>
                        </m:sub>
                      </m:sSub>
                      <m:r>
                        <a:rPr lang="it-IT">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+2 </m:t>
                              </m:r>
                            </m:sub>
                          </m:sSub>
                        </m:num>
                        <m:den>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+1 </m:t>
                              </m:r>
                            </m:sub>
                          </m:sSub>
                        </m:den>
                      </m:f>
                    </m:oMath>
                  </m:oMathPara>
                </a14:m>
                <a:endParaRPr lang="it-IT" sz="2200" dirty="0">
                  <a:solidFill>
                    <a:schemeClr val="accent1">
                      <a:lumMod val="75000"/>
                    </a:schemeClr>
                  </a:solidFill>
                  <a:latin typeface="Calibri" pitchFamily="34"/>
                  <a:cs typeface="Times New Roman" pitchFamily="18"/>
                </a:endParaRPr>
              </a:p>
              <a:p>
                <a:pPr marL="0" lvl="0" indent="0" algn="ctr">
                  <a:lnSpc>
                    <a:spcPct val="106000"/>
                  </a:lnSpc>
                  <a:buNone/>
                </a:pPr>
                <a14:m>
                  <m:oMathPara xmlns:m="http://schemas.openxmlformats.org/officeDocument/2006/math">
                    <m:oMathParaPr>
                      <m:jc m:val="centerGroup"/>
                    </m:oMathParaPr>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+1 </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sub>
                      </m:sSub>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−1 </m:t>
                          </m:r>
                        </m:sub>
                      </m:sSub>
                    </m:oMath>
                  </m:oMathPara>
                </a14:m>
                <a:endParaRPr lang="it-IT" sz="2200" dirty="0">
                  <a:solidFill>
                    <a:schemeClr val="accent1">
                      <a:lumMod val="75000"/>
                    </a:schemeClr>
                  </a:solidFill>
                  <a:latin typeface="Calibri" pitchFamily="34"/>
                  <a:cs typeface="Times New Roman" pitchFamily="18"/>
                </a:endParaRPr>
              </a:p>
              <a:p>
                <a:pPr marL="0" lvl="0" indent="0" algn="ctr">
                  <a:lnSpc>
                    <a:spcPct val="106000"/>
                  </a:lnSpc>
                  <a:buNone/>
                </a:pPr>
                <a:endParaRPr lang="it-IT" sz="2200" dirty="0">
                  <a:solidFill>
                    <a:schemeClr val="accent1">
                      <a:lumMod val="75000"/>
                    </a:schemeClr>
                  </a:solidFill>
                  <a:latin typeface="Calibri" pitchFamily="34"/>
                  <a:cs typeface="Times New Roman" pitchFamily="18"/>
                </a:endParaRPr>
              </a:p>
              <a:p>
                <a:pPr marL="0" lvl="0" indent="0" algn="ctr">
                  <a:lnSpc>
                    <a:spcPct val="26000"/>
                  </a:lnSpc>
                  <a:buNone/>
                </a:pP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+2 </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m:t>
                        </m:r>
                      </m:sub>
                    </m:sSub>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oMath>
                </a14:m>
                <a:r>
                  <a:rPr lang="it-IT" sz="2200" dirty="0">
                    <a:solidFill>
                      <a:schemeClr val="accent1">
                        <a:lumMod val="75000"/>
                      </a:schemeClr>
                    </a:solidFill>
                    <a:latin typeface="Calibri" pitchFamily="34"/>
                    <a:cs typeface="Times New Roman" pitchFamily="18"/>
                  </a:rPr>
                  <a:t>=</a:t>
                </a: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𝐶𝑃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−1 </m:t>
                        </m:r>
                      </m:sub>
                    </m:sSub>
                    <m:r>
                      <a:rPr lang="it-IT">
                        <a:solidFill>
                          <a:schemeClr val="accent1">
                            <a:lumMod val="75000"/>
                          </a:schemeClr>
                        </a:solidFill>
                        <a:latin typeface="Cambria Math" panose="02040503050406030204" pitchFamily="18" charset="0"/>
                      </a:rPr>
                      <m:t>+ </m:t>
                    </m:r>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oMath>
                </a14:m>
                <a:r>
                  <a:rPr lang="it-IT" sz="2200" dirty="0">
                    <a:solidFill>
                      <a:schemeClr val="accent1">
                        <a:lumMod val="75000"/>
                      </a:schemeClr>
                    </a:solidFill>
                    <a:latin typeface="Calibri" pitchFamily="34"/>
                    <a:cs typeface="Times New Roman" pitchFamily="18"/>
                  </a:rPr>
                  <a:t>=</a:t>
                </a: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 </m:t>
                        </m:r>
                      </m:sub>
                    </m:sSub>
                    <m:d>
                      <m:dPr>
                        <m:ctrlPr>
                          <a:rPr lang="it-IT" i="1">
                            <a:solidFill>
                              <a:schemeClr val="accent1">
                                <a:lumMod val="75000"/>
                              </a:schemeClr>
                            </a:solidFill>
                            <a:latin typeface="Cambria Math" panose="02040503050406030204" pitchFamily="18" charset="0"/>
                          </a:rPr>
                        </m:ctrlPr>
                      </m:dPr>
                      <m:e>
                        <m:r>
                          <a:rPr lang="it-IT" i="1">
                            <a:solidFill>
                              <a:schemeClr val="accent1">
                                <a:lumMod val="75000"/>
                              </a:schemeClr>
                            </a:solidFill>
                            <a:latin typeface="Cambria Math" panose="02040503050406030204" pitchFamily="18" charset="0"/>
                          </a:rPr>
                          <m:t>𝐶</m:t>
                        </m:r>
                        <m:r>
                          <a:rPr lang="it-IT">
                            <a:solidFill>
                              <a:schemeClr val="accent1">
                                <a:lumMod val="75000"/>
                              </a:schemeClr>
                            </a:solidFill>
                            <a:latin typeface="Cambria Math" panose="02040503050406030204" pitchFamily="18" charset="0"/>
                          </a:rPr>
                          <m:t>+1</m:t>
                        </m:r>
                      </m:e>
                    </m:d>
                    <m:r>
                      <a:rPr lang="it-IT">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𝐶</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𝑃</m:t>
                        </m:r>
                      </m:e>
                      <m:sub>
                        <m:r>
                          <a:rPr lang="it-IT" i="1">
                            <a:solidFill>
                              <a:schemeClr val="accent1">
                                <a:lumMod val="75000"/>
                              </a:schemeClr>
                            </a:solidFill>
                            <a:latin typeface="Cambria Math" panose="02040503050406030204" pitchFamily="18" charset="0"/>
                          </a:rPr>
                          <m:t>𝑘</m:t>
                        </m:r>
                        <m:r>
                          <a:rPr lang="it-IT">
                            <a:solidFill>
                              <a:schemeClr val="accent1">
                                <a:lumMod val="75000"/>
                              </a:schemeClr>
                            </a:solidFill>
                            <a:latin typeface="Cambria Math" panose="02040503050406030204" pitchFamily="18" charset="0"/>
                          </a:rPr>
                          <m:t>−1</m:t>
                        </m:r>
                      </m:sub>
                    </m:sSub>
                  </m:oMath>
                </a14:m>
                <a:endParaRPr lang="it-IT" sz="2200" dirty="0">
                  <a:solidFill>
                    <a:schemeClr val="accent1">
                      <a:lumMod val="75000"/>
                    </a:schemeClr>
                  </a:solidFill>
                  <a:latin typeface="Calibri" pitchFamily="34"/>
                  <a:cs typeface="Times New Roman" pitchFamily="18"/>
                </a:endParaRPr>
              </a:p>
              <a:p>
                <a:pPr marL="0" lvl="0" indent="0" algn="ctr">
                  <a:lnSpc>
                    <a:spcPct val="26000"/>
                  </a:lnSpc>
                  <a:buNone/>
                </a:pPr>
                <a:endParaRPr lang="it-IT" sz="1900" dirty="0">
                  <a:solidFill>
                    <a:schemeClr val="accent1">
                      <a:lumMod val="75000"/>
                    </a:schemeClr>
                  </a:solidFill>
                  <a:latin typeface="Calibri" pitchFamily="34"/>
                  <a:cs typeface="Times New Roman" pitchFamily="18"/>
                </a:endParaRPr>
              </a:p>
              <a:p>
                <a:pPr marL="0" lvl="0" indent="0" algn="ctr">
                  <a:lnSpc>
                    <a:spcPct val="26000"/>
                  </a:lnSpc>
                  <a:buNone/>
                </a:pPr>
                <a:endParaRPr lang="it-IT" sz="1900" dirty="0">
                  <a:solidFill>
                    <a:schemeClr val="accent1">
                      <a:lumMod val="75000"/>
                    </a:schemeClr>
                  </a:solidFill>
                  <a:latin typeface="Calibri" pitchFamily="34"/>
                  <a:cs typeface="Times New Roman" pitchFamily="18"/>
                </a:endParaRPr>
              </a:p>
              <a:p>
                <a:pPr marL="0" lvl="0" indent="0" algn="ctr">
                  <a:lnSpc>
                    <a:spcPct val="26000"/>
                  </a:lnSpc>
                  <a:buNone/>
                </a:pPr>
                <a:endParaRPr lang="it-IT" sz="1900" dirty="0">
                  <a:solidFill>
                    <a:schemeClr val="accent1">
                      <a:lumMod val="75000"/>
                    </a:schemeClr>
                  </a:solidFill>
                  <a:latin typeface="Calibri" pitchFamily="34"/>
                  <a:cs typeface="Times New Roman" pitchFamily="18"/>
                </a:endParaRPr>
              </a:p>
              <a:p>
                <a:pPr lvl="0">
                  <a:lnSpc>
                    <a:spcPct val="10000"/>
                  </a:lnSpc>
                </a:pPr>
                <a:endParaRPr lang="it-IT" sz="1900" dirty="0">
                  <a:solidFill>
                    <a:schemeClr val="accent1">
                      <a:lumMod val="75000"/>
                    </a:schemeClr>
                  </a:solidFill>
                </a:endParaRPr>
              </a:p>
            </p:txBody>
          </p:sp>
        </mc:Choice>
        <mc:Fallback>
          <p:sp>
            <p:nvSpPr>
              <p:cNvPr id="2" name="Segnaposto contenuto 2"/>
              <p:cNvSpPr txBox="1">
                <a:spLocks noGrp="1" noRot="1" noChangeAspect="1" noMove="1" noResize="1" noEditPoints="1" noAdjustHandles="1" noChangeArrowheads="1" noChangeShapeType="1" noTextEdit="1"/>
              </p:cNvSpPr>
              <p:nvPr>
                <p:ph idx="1"/>
              </p:nvPr>
            </p:nvSpPr>
            <p:spPr>
              <a:xfrm>
                <a:off x="338666" y="225774"/>
                <a:ext cx="11672709" cy="5951189"/>
              </a:xfrm>
              <a:blipFill>
                <a:blip r:embed="rId2"/>
                <a:stretch>
                  <a:fillRect/>
                </a:stretch>
              </a:blipFill>
            </p:spPr>
            <p:txBody>
              <a:bodyPr/>
              <a:lstStyle/>
              <a:p>
                <a:r>
                  <a:rPr lang="it-IT">
                    <a:noFill/>
                  </a:rPr>
                  <a:t> </a:t>
                </a:r>
              </a:p>
            </p:txBody>
          </p:sp>
        </mc:Fallback>
      </mc:AlternateContent>
      <p:sp>
        <p:nvSpPr>
          <p:cNvPr id="3" name="Rettangolo 2"/>
          <p:cNvSpPr/>
          <p:nvPr/>
        </p:nvSpPr>
        <p:spPr>
          <a:xfrm>
            <a:off x="2468715" y="4751359"/>
            <a:ext cx="7412611"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chemeClr val="accent1">
                    <a:lumMod val="75000"/>
                  </a:schemeClr>
                </a:solidFill>
                <a:uFillTx/>
                <a:latin typeface="Bookman Old Style" pitchFamily="18"/>
              </a:rPr>
              <a:t>Notando che ad ogni frazione consuma due polinomi si ha K=2n</a:t>
            </a:r>
            <a:endParaRPr lang="it-IT" sz="1800" b="0" i="0" u="none" strike="noStrike" kern="1200" cap="none" spc="0" baseline="0" dirty="0">
              <a:solidFill>
                <a:schemeClr val="accent1">
                  <a:lumMod val="75000"/>
                </a:schemeClr>
              </a:solidFill>
              <a:uFillTx/>
              <a:latin typeface="Calibri"/>
            </a:endParaRPr>
          </a:p>
        </p:txBody>
      </p:sp>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chemeClr val="accent1">
                    <a:lumMod val="75000"/>
                  </a:schemeClr>
                </a:solidFill>
                <a:uFillTx/>
                <a:latin typeface="Calibri"/>
              </a:rPr>
              <a:t>4C ITIS “</a:t>
            </a:r>
            <a:r>
              <a:rPr lang="it-IT" sz="1000" b="0" i="0" u="none" strike="noStrike" kern="1200" cap="none" spc="0" baseline="0" dirty="0" err="1">
                <a:solidFill>
                  <a:schemeClr val="accent1">
                    <a:lumMod val="75000"/>
                  </a:schemeClr>
                </a:solidFill>
                <a:uFillTx/>
                <a:latin typeface="Calibri"/>
              </a:rPr>
              <a:t>G.Galilei</a:t>
            </a:r>
            <a:r>
              <a:rPr lang="it-IT" sz="1000" b="0" i="0" u="none" strike="noStrike" kern="1200" cap="none" spc="0" baseline="0" dirty="0">
                <a:solidFill>
                  <a:schemeClr val="accent1">
                    <a:lumMod val="75000"/>
                  </a:schemeClr>
                </a:solidFill>
                <a:uFillTx/>
                <a:latin typeface="Calibri"/>
              </a:rPr>
              <a:t>”-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AA4AF-D44F-4F7A-B09C-D927B6656842}"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ttangolo 3"/>
              <p:cNvSpPr/>
              <p:nvPr/>
            </p:nvSpPr>
            <p:spPr>
              <a:xfrm>
                <a:off x="940780" y="722074"/>
                <a:ext cx="10541980" cy="4346957"/>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r>
                  <a:rPr kumimoji="0" lang="it-IT" sz="2800" b="0" i="0" u="none" strike="noStrike" kern="1200" cap="none" spc="0" normalizeH="0" baseline="0" noProof="0" dirty="0" smtClean="0">
                    <a:ln>
                      <a:noFill/>
                    </a:ln>
                    <a:solidFill>
                      <a:srgbClr val="000000"/>
                    </a:solidFill>
                    <a:effectLst/>
                    <a:uLnTx/>
                    <a:uFillTx/>
                    <a:latin typeface="Calibri" pitchFamily="34"/>
                    <a:ea typeface="+mn-ea"/>
                    <a:cs typeface="Times New Roman" pitchFamily="18"/>
                  </a:rPr>
                  <a:t>Notiamo che se il valore dei polinomi</a:t>
                </a: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pitchFamily="34"/>
                  <a:ea typeface="+mn-ea"/>
                  <a:cs typeface="Times New Roman" pitchFamily="18"/>
                </a:endParaRP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r>
                  <a:rPr kumimoji="0" lang="it-IT" sz="2800" b="0" i="0" u="none" strike="noStrike" kern="1200" cap="none" spc="0" normalizeH="0" baseline="0" noProof="0" dirty="0" smtClean="0">
                    <a:ln>
                      <a:noFill/>
                    </a:ln>
                    <a:solidFill>
                      <a:srgbClr val="000000"/>
                    </a:solidFill>
                    <a:effectLst/>
                    <a:uLnTx/>
                    <a:uFillTx/>
                    <a:latin typeface="Calibri" pitchFamily="34"/>
                    <a:ea typeface="+mn-ea"/>
                    <a:cs typeface="Times New Roman" pitchFamily="18"/>
                  </a:rPr>
                  <a:t>diventano dei numeri con C=1:</a:t>
                </a: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none" strike="noStrike" kern="1200" cap="none" spc="0" normalizeH="0" baseline="0" noProof="0" dirty="0" smtClean="0">
                  <a:ln>
                    <a:noFill/>
                  </a:ln>
                  <a:solidFill>
                    <a:srgbClr val="000000"/>
                  </a:solidFill>
                  <a:effectLst/>
                  <a:uLnTx/>
                  <a:uFillTx/>
                  <a:latin typeface="Calibri" pitchFamily="34"/>
                  <a:ea typeface="+mn-ea"/>
                  <a:cs typeface="Times New Roman" pitchFamily="18"/>
                </a:endParaRP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none" strike="noStrike" kern="1200" cap="none" spc="0" normalizeH="0" baseline="0" noProof="0" dirty="0" smtClean="0">
                  <a:ln>
                    <a:noFill/>
                  </a:ln>
                  <a:solidFill>
                    <a:srgbClr val="000000"/>
                  </a:solidFill>
                  <a:effectLst/>
                  <a:uLnTx/>
                  <a:uFillTx/>
                  <a:latin typeface="Calibri" pitchFamily="34"/>
                  <a:ea typeface="+mn-ea"/>
                  <a:cs typeface="Times New Roman" pitchFamily="18"/>
                </a:endParaRP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none" strike="noStrike" kern="1200" cap="none" spc="0" normalizeH="0" baseline="0" noProof="0" dirty="0" smtClean="0">
                  <a:ln>
                    <a:noFill/>
                  </a:ln>
                  <a:solidFill>
                    <a:srgbClr val="000000"/>
                  </a:solidFill>
                  <a:effectLst/>
                  <a:uLnTx/>
                  <a:uFillTx/>
                  <a:latin typeface="Calibri" pitchFamily="34"/>
                  <a:ea typeface="+mn-ea"/>
                  <a:cs typeface="Times New Roman" pitchFamily="18"/>
                </a:endParaRPr>
              </a:p>
              <a:p>
                <a:pPr marL="0" marR="0" lvl="0" indent="0" algn="ctr" defTabSz="914400" rtl="0" eaLnBrk="1" fontAlgn="auto" latinLnBrk="0" hangingPunct="1">
                  <a:lnSpc>
                    <a:spcPct val="26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r>
                  <a:rPr kumimoji="0" lang="it-IT" sz="2800" b="0" i="0" u="none" strike="noStrike" kern="1200" cap="none" spc="0" normalizeH="0" baseline="0" noProof="0" dirty="0" smtClean="0">
                    <a:ln>
                      <a:noFill/>
                    </a:ln>
                    <a:solidFill>
                      <a:srgbClr val="000000"/>
                    </a:solidFill>
                    <a:effectLst/>
                    <a:uLnTx/>
                    <a:uFillTx/>
                    <a:latin typeface="Calibri"/>
                    <a:ea typeface="+mn-ea"/>
                    <a:cs typeface="+mn-cs"/>
                  </a:rPr>
                  <a:t>Avremo che la successione è</a:t>
                </a: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kumimoji="0" lang="it-IT" sz="1800" b="1"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𝒂</m:t>
                          </m:r>
                        </m:e>
                        <m:sub>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𝒌</m:t>
                          </m:r>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it-IT" sz="1800" b="1"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𝒂</m:t>
                          </m:r>
                        </m:e>
                        <m:sub>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𝒂</m:t>
                          </m:r>
                        </m:e>
                        <m:sub>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𝒌</m:t>
                          </m:r>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it-IT" sz="1800" b="1"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 </m:t>
                          </m:r>
                        </m:sub>
                      </m:sSub>
                    </m:oMath>
                  </m:oMathPara>
                </a14:m>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0 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2 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=2;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3 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=3;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4 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=5;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5 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=8;</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6 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=13;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7 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=21;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8 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=34;</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9 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=55; </m:t>
                      </m:r>
                      <m:sSub>
                        <m:sSubPr>
                          <m:ctrlP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10 </m:t>
                          </m:r>
                        </m:sub>
                      </m:sSub>
                      <m:r>
                        <a:rPr kumimoji="0" lang="it-IT" sz="1800" b="0" i="0"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=89 </m:t>
                      </m:r>
                    </m:oMath>
                  </m:oMathPara>
                </a14:m>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r>
                  <a:rPr kumimoji="0" lang="it-IT" sz="2800" b="1" i="0" u="sng" strike="noStrike" kern="1200" cap="none" spc="0" normalizeH="0" baseline="0" noProof="0" dirty="0" smtClean="0">
                    <a:ln>
                      <a:noFill/>
                    </a:ln>
                    <a:solidFill>
                      <a:srgbClr val="0000FF"/>
                    </a:solidFill>
                    <a:effectLst/>
                    <a:uLnTx/>
                    <a:uFillTx/>
                    <a:latin typeface="Calibri"/>
                    <a:ea typeface="+mn-ea"/>
                    <a:cs typeface="+mn-cs"/>
                  </a:rPr>
                  <a:t>la successione possiamo riconoscerla</a:t>
                </a: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sng" strike="noStrike" kern="1200" cap="none" spc="0" normalizeH="0" baseline="0" noProof="0" dirty="0" smtClean="0">
                  <a:ln>
                    <a:noFill/>
                  </a:ln>
                  <a:solidFill>
                    <a:srgbClr val="0000FF"/>
                  </a:solidFill>
                  <a:effectLst/>
                  <a:uLnTx/>
                  <a:uFillTx/>
                  <a:latin typeface="Calibri"/>
                  <a:ea typeface="+mn-ea"/>
                  <a:cs typeface="+mn-cs"/>
                </a:endParaRPr>
              </a:p>
              <a:p>
                <a:pPr marL="0" marR="0" lvl="0" indent="0" algn="ctr"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r>
                  <a:rPr kumimoji="0" lang="it-IT" sz="2800" b="1" i="0" u="sng" strike="noStrike" kern="1200" cap="none" spc="0" normalizeH="0" baseline="0" noProof="0" dirty="0" smtClean="0">
                    <a:ln>
                      <a:noFill/>
                    </a:ln>
                    <a:solidFill>
                      <a:srgbClr val="0000FF"/>
                    </a:solidFill>
                    <a:effectLst/>
                    <a:uLnTx/>
                    <a:uFillTx/>
                    <a:latin typeface="Calibri"/>
                    <a:ea typeface="+mn-ea"/>
                    <a:cs typeface="+mn-cs"/>
                  </a:rPr>
                  <a:t> come </a:t>
                </a:r>
                <a:r>
                  <a:rPr kumimoji="0" lang="it-IT" sz="2800" b="1" i="1" u="sng" strike="noStrike" kern="1200" cap="none" spc="0" normalizeH="0" baseline="0" noProof="0" dirty="0" smtClean="0">
                    <a:ln>
                      <a:noFill/>
                    </a:ln>
                    <a:solidFill>
                      <a:srgbClr val="0000FF"/>
                    </a:solidFill>
                    <a:effectLst/>
                    <a:uLnTx/>
                    <a:uFillTx/>
                    <a:latin typeface="Calibri"/>
                    <a:ea typeface="+mn-ea"/>
                    <a:cs typeface="+mn-cs"/>
                  </a:rPr>
                  <a:t>successione di Fibonacci </a:t>
                </a:r>
              </a:p>
              <a:p>
                <a:pPr marL="0" marR="0" lvl="0" indent="0" algn="ctr" defTabSz="914400" rtl="0" eaLnBrk="1" fontAlgn="auto" latinLnBrk="0" hangingPunct="1">
                  <a:lnSpc>
                    <a:spcPct val="5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1" i="0" u="none" strike="noStrike" kern="1200" cap="none" spc="0" normalizeH="0" baseline="0" noProof="0" dirty="0" smtClean="0">
                  <a:ln>
                    <a:noFill/>
                  </a:ln>
                  <a:solidFill>
                    <a:srgbClr val="000000"/>
                  </a:solidFill>
                  <a:effectLst/>
                  <a:uLnTx/>
                  <a:uFillTx/>
                  <a:latin typeface="Cambria Math" pitchFamily="1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1"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2800" b="0" i="1"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0 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=1; </m:t>
                      </m:r>
                      <m:sSub>
                        <m:sSub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1 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=1 </m:t>
                      </m:r>
                      <m:sSub>
                        <m:sSub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2 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=2;</m:t>
                      </m:r>
                      <m:sSub>
                        <m:sSub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3 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m:t>
                      </m:r>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f>
                        <m:f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fPr>
                        <m:num>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13</m:t>
                          </m:r>
                        </m:num>
                        <m:den>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8</m:t>
                          </m:r>
                        </m:den>
                      </m:f>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m:t>
                      </m:r>
                      <m:sSub>
                        <m:sSub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4 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m:t>
                      </m:r>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f>
                        <m:f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fPr>
                        <m:num>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34</m:t>
                          </m:r>
                        </m:num>
                        <m:den>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21</m:t>
                          </m:r>
                        </m:den>
                      </m:f>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 </m:t>
                      </m:r>
                      <m:sSub>
                        <m:sSub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sSubPr>
                        <m:e>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e>
                        <m: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5 </m:t>
                          </m:r>
                        </m:sub>
                      </m:sSub>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m:t>
                      </m:r>
                      <m: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𝑅</m:t>
                      </m:r>
                      <m:f>
                        <m:fPr>
                          <m:ctrlPr>
                            <a:rPr kumimoji="0" lang="it-IT" sz="1800" b="0" i="1"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ctrlPr>
                        </m:fPr>
                        <m:num>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89</m:t>
                          </m:r>
                        </m:num>
                        <m:den>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55</m:t>
                          </m:r>
                        </m:den>
                      </m:f>
                      <m:r>
                        <a:rPr kumimoji="0" lang="it-IT" sz="1800" b="0" i="0" u="none" strike="noStrike" kern="0" cap="none" spc="0" normalizeH="0" baseline="0" noProof="0" smtClean="0">
                          <a:ln>
                            <a:noFill/>
                          </a:ln>
                          <a:solidFill>
                            <a:schemeClr val="accent1">
                              <a:lumMod val="75000"/>
                            </a:schemeClr>
                          </a:solidFill>
                          <a:effectLst/>
                          <a:uLnTx/>
                          <a:uFillTx/>
                          <a:latin typeface="Cambria Math" panose="02040503050406030204" pitchFamily="18" charset="0"/>
                          <a:ea typeface="+mn-ea"/>
                          <a:cs typeface="+mn-cs"/>
                        </a:rPr>
                        <m:t>;</m:t>
                      </m:r>
                    </m:oMath>
                  </m:oMathPara>
                </a14:m>
                <a:endParaRPr kumimoji="0" lang="it-IT" sz="2800" b="0"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0" marR="0" lvl="0" indent="0" algn="l" defTabSz="914400" rtl="0" eaLnBrk="1" fontAlgn="auto" latinLnBrk="0" hangingPunct="1">
                  <a:lnSpc>
                    <a:spcPct val="10000"/>
                  </a:lnSpc>
                  <a:spcBef>
                    <a:spcPts val="0"/>
                  </a:spcBef>
                  <a:spcAft>
                    <a:spcPts val="0"/>
                  </a:spcAft>
                  <a:buClrTx/>
                  <a:buSzTx/>
                  <a:buFontTx/>
                  <a:buNone/>
                  <a:tabLst/>
                  <a:defRPr sz="1800" b="0" i="0" u="none" strike="noStrike" kern="0" cap="none" spc="0" baseline="0">
                    <a:solidFill>
                      <a:srgbClr val="000000"/>
                    </a:solidFill>
                    <a:uFillTx/>
                  </a:defRPr>
                </a:pPr>
                <a:endParaRPr kumimoji="0" lang="it-IT" sz="1100" b="0" i="0" u="none" strike="noStrike" kern="1200" cap="none" spc="0" normalizeH="0" baseline="0" noProof="0" dirty="0" smtClean="0">
                  <a:ln>
                    <a:noFill/>
                  </a:ln>
                  <a:solidFill>
                    <a:srgbClr val="000000"/>
                  </a:solidFill>
                  <a:effectLst/>
                  <a:uLnTx/>
                  <a:uFillTx/>
                  <a:latin typeface="Calibri"/>
                  <a:ea typeface="+mn-ea"/>
                  <a:cs typeface="+mn-cs"/>
                </a:endParaRPr>
              </a:p>
            </p:txBody>
          </p:sp>
        </mc:Choice>
        <mc:Fallback>
          <p:sp>
            <p:nvSpPr>
              <p:cNvPr id="2" name="Rettangolo 3"/>
              <p:cNvSpPr>
                <a:spLocks noRot="1" noChangeAspect="1" noMove="1" noResize="1" noEditPoints="1" noAdjustHandles="1" noChangeArrowheads="1" noChangeShapeType="1" noTextEdit="1"/>
              </p:cNvSpPr>
              <p:nvPr/>
            </p:nvSpPr>
            <p:spPr>
              <a:xfrm>
                <a:off x="940780" y="722074"/>
                <a:ext cx="10541980" cy="4346957"/>
              </a:xfrm>
              <a:prstGeom prst="rect">
                <a:avLst/>
              </a:prstGeom>
              <a:blipFill>
                <a:blip r:embed="rId2"/>
                <a:stretch>
                  <a:fillRect t="-7003"/>
                </a:stretch>
              </a:blipFill>
              <a:ln cap="flat">
                <a:noFill/>
                <a:prstDash val="solid"/>
              </a:ln>
            </p:spPr>
            <p:txBody>
              <a:bodyPr/>
              <a:lstStyle/>
              <a:p>
                <a:r>
                  <a:rPr lang="it-IT">
                    <a:noFill/>
                  </a:rPr>
                  <a:t> </a:t>
                </a:r>
              </a:p>
            </p:txBody>
          </p:sp>
        </mc:Fallback>
      </mc:AlternateContent>
    </p:spTree>
    <p:extLst>
      <p:ext uri="{BB962C8B-B14F-4D97-AF65-F5344CB8AC3E}">
        <p14:creationId xmlns:p14="http://schemas.microsoft.com/office/powerpoint/2010/main" val="2490842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7">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838203" y="365129"/>
            <a:ext cx="10515600" cy="526694"/>
          </a:xfrm>
        </p:spPr>
        <p:txBody>
          <a:bodyPr>
            <a:noAutofit/>
          </a:bodyPr>
          <a:lstStyle/>
          <a:p>
            <a:pPr lvl="0"/>
            <a:r>
              <a:rPr lang="it-IT" sz="2800">
                <a:solidFill>
                  <a:srgbClr val="FFC000"/>
                </a:solidFill>
              </a:rPr>
              <a:t>La resistenza equivalente della nostra rete che abbiamo visto prima con </a:t>
            </a:r>
            <a:r>
              <a:rPr lang="it-IT" sz="2800" i="1">
                <a:solidFill>
                  <a:srgbClr val="FFC000"/>
                </a:solidFill>
              </a:rPr>
              <a:t>n</a:t>
            </a:r>
            <a:r>
              <a:rPr lang="it-IT" sz="2800">
                <a:solidFill>
                  <a:srgbClr val="FFC000"/>
                </a:solidFill>
              </a:rPr>
              <a:t> celle sarà: </a:t>
            </a:r>
          </a:p>
        </p:txBody>
      </p:sp>
      <mc:AlternateContent xmlns:mc="http://schemas.openxmlformats.org/markup-compatibility/2006" xmlns:a14="http://schemas.microsoft.com/office/drawing/2010/main">
        <mc:Choice Requires="a14">
          <p:sp>
            <p:nvSpPr>
              <p:cNvPr id="3" name="Rettangolo 5"/>
              <p:cNvSpPr/>
              <p:nvPr/>
            </p:nvSpPr>
            <p:spPr>
              <a:xfrm>
                <a:off x="2119588" y="2121069"/>
                <a:ext cx="2412653" cy="609072"/>
              </a:xfrm>
              <a:prstGeom prst="rect">
                <a:avLst/>
              </a:prstGeom>
              <a:noFill/>
              <a:ln cap="rnd">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𝑒𝑞</m:t>
                          </m:r>
                          <m:r>
                            <a:rPr lang="it-IT" i="0">
                              <a:latin typeface="Cambria Math" panose="02040503050406030204" pitchFamily="18" charset="0"/>
                            </a:rPr>
                            <m:t> =</m:t>
                          </m:r>
                        </m:sub>
                      </m:sSub>
                      <m:r>
                        <a:rPr lang="it-IT" i="0">
                          <a:latin typeface="Cambria Math" panose="02040503050406030204" pitchFamily="18" charset="0"/>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𝐹</m:t>
                              </m:r>
                            </m:e>
                            <m:sub>
                              <m:r>
                                <a:rPr lang="it-IT" i="1">
                                  <a:latin typeface="Cambria Math" panose="02040503050406030204" pitchFamily="18" charset="0"/>
                                </a:rPr>
                                <m:t>𝑛</m:t>
                              </m:r>
                            </m:sub>
                          </m:sSub>
                        </m:num>
                        <m:den>
                          <m:r>
                            <a:rPr lang="it-IT" i="1">
                              <a:latin typeface="Cambria Math" panose="02040503050406030204" pitchFamily="18" charset="0"/>
                            </a:rPr>
                            <m:t>𝐹𝑛</m:t>
                          </m:r>
                          <m:r>
                            <a:rPr lang="it-IT" i="0">
                              <a:latin typeface="Cambria Math" panose="02040503050406030204" pitchFamily="18" charset="0"/>
                            </a:rPr>
                            <m:t>−</m:t>
                          </m:r>
                          <m:r>
                            <a:rPr lang="it-IT" i="0">
                              <a:latin typeface="Cambria Math" panose="02040503050406030204" pitchFamily="18" charset="0"/>
                            </a:rPr>
                            <m:t>1</m:t>
                          </m:r>
                        </m:den>
                      </m:f>
                      <m:r>
                        <a:rPr lang="it-IT" i="0">
                          <a:latin typeface="Cambria Math" panose="02040503050406030204" pitchFamily="18" charset="0"/>
                        </a:rPr>
                        <m:t> </m:t>
                      </m:r>
                    </m:oMath>
                  </m:oMathPara>
                </a14:m>
                <a:endParaRPr lang="it-IT" sz="3200" b="0" i="0" u="none" strike="noStrike" kern="1200" cap="none" spc="0" baseline="0">
                  <a:solidFill>
                    <a:srgbClr val="000000"/>
                  </a:solidFill>
                  <a:uFillTx/>
                  <a:latin typeface="Calibri"/>
                </a:endParaRPr>
              </a:p>
            </p:txBody>
          </p:sp>
        </mc:Choice>
        <mc:Fallback xmlns="">
          <p:sp>
            <p:nvSpPr>
              <p:cNvPr id="3" name="Rettangolo 5"/>
              <p:cNvSpPr>
                <a:spLocks noRot="1" noChangeAspect="1" noMove="1" noResize="1" noEditPoints="1" noAdjustHandles="1" noChangeArrowheads="1" noChangeShapeType="1" noTextEdit="1"/>
              </p:cNvSpPr>
              <p:nvPr/>
            </p:nvSpPr>
            <p:spPr>
              <a:xfrm>
                <a:off x="2119588" y="2121069"/>
                <a:ext cx="2412653" cy="609072"/>
              </a:xfrm>
              <a:prstGeom prst="rect">
                <a:avLst/>
              </a:prstGeom>
              <a:blipFill>
                <a:blip r:embed="rId2"/>
                <a:stretch>
                  <a:fillRect/>
                </a:stretch>
              </a:blipFill>
              <a:ln cap="rnd">
                <a:noFill/>
                <a:prstDash val="solid"/>
              </a:ln>
            </p:spPr>
            <p:txBody>
              <a:bodyPr/>
              <a:lstStyle/>
              <a:p>
                <a:r>
                  <a:rPr lang="it-IT">
                    <a:noFill/>
                  </a:rPr>
                  <a:t> </a:t>
                </a:r>
              </a:p>
            </p:txBody>
          </p:sp>
        </mc:Fallback>
      </mc:AlternateContent>
      <p:pic>
        <p:nvPicPr>
          <p:cNvPr id="4" name="Immagin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8190454" y="1373639"/>
            <a:ext cx="2980953" cy="2714286"/>
          </a:xfrm>
          <a:prstGeom prst="rect">
            <a:avLst/>
          </a:prstGeom>
          <a:solidFill>
            <a:schemeClr val="accent1">
              <a:lumMod val="50000"/>
            </a:schemeClr>
          </a:solidFill>
          <a:ln w="228600" cap="sq">
            <a:solidFill>
              <a:schemeClr val="accent1">
                <a:lumMod val="75000"/>
              </a:schemeClr>
            </a:solidFill>
            <a:prstDash val="solid"/>
            <a:miter/>
          </a:ln>
        </p:spPr>
      </p:pic>
      <mc:AlternateContent xmlns:mc="http://schemas.openxmlformats.org/markup-compatibility/2006" xmlns:a14="http://schemas.microsoft.com/office/drawing/2010/main">
        <mc:Choice Requires="a14">
          <p:sp>
            <p:nvSpPr>
              <p:cNvPr id="5" name="Rettangolo 6"/>
              <p:cNvSpPr/>
              <p:nvPr/>
            </p:nvSpPr>
            <p:spPr>
              <a:xfrm>
                <a:off x="2466438" y="3221220"/>
                <a:ext cx="1914753" cy="610874"/>
              </a:xfrm>
              <a:prstGeom prst="rect">
                <a:avLst/>
              </a:prstGeom>
              <a:noFill/>
              <a:ln cap="rnd">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func>
                        <m:funcPr>
                          <m:ctrlPr>
                            <a:rPr lang="it-IT" i="1">
                              <a:latin typeface="Cambria Math" panose="02040503050406030204" pitchFamily="18" charset="0"/>
                            </a:rPr>
                          </m:ctrlPr>
                        </m:funcPr>
                        <m:fName>
                          <m:limLow>
                            <m:limLowPr>
                              <m:ctrlPr>
                                <a:rPr lang="it-IT" i="1">
                                  <a:latin typeface="Cambria Math" panose="02040503050406030204" pitchFamily="18" charset="0"/>
                                </a:rPr>
                              </m:ctrlPr>
                            </m:limLowPr>
                            <m:e>
                              <m:r>
                                <m:rPr>
                                  <m:sty m:val="p"/>
                                </m:rPr>
                                <a:rPr lang="it-IT">
                                  <a:latin typeface="Cambria Math" panose="02040503050406030204" pitchFamily="18" charset="0"/>
                                </a:rPr>
                                <m:t>lim</m:t>
                              </m:r>
                            </m:e>
                            <m:lim>
                              <m:r>
                                <a:rPr lang="it-IT" i="1">
                                  <a:latin typeface="Cambria Math" panose="02040503050406030204" pitchFamily="18" charset="0"/>
                                </a:rPr>
                                <m:t>𝑛</m:t>
                              </m:r>
                              <m:r>
                                <a:rPr lang="it-IT" i="0">
                                  <a:latin typeface="Cambria Math" panose="02040503050406030204" pitchFamily="18" charset="0"/>
                                </a:rPr>
                                <m:t>→</m:t>
                              </m:r>
                              <m:r>
                                <a:rPr lang="it-IT" i="0">
                                  <a:latin typeface="Cambria Math" panose="02040503050406030204" pitchFamily="18" charset="0"/>
                                </a:rPr>
                                <m:t>∞</m:t>
                              </m:r>
                            </m:lim>
                          </m:limLow>
                        </m:fName>
                        <m:e>
                          <m:r>
                            <a:rPr lang="it-IT" i="0">
                              <a:latin typeface="Cambria Math" panose="02040503050406030204" pitchFamily="18" charset="0"/>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𝐹</m:t>
                                  </m:r>
                                </m:e>
                                <m:sub>
                                  <m:r>
                                    <a:rPr lang="it-IT" i="1">
                                      <a:latin typeface="Cambria Math" panose="02040503050406030204" pitchFamily="18" charset="0"/>
                                    </a:rPr>
                                    <m:t>𝑛</m:t>
                                  </m:r>
                                </m:sub>
                              </m:sSub>
                            </m:num>
                            <m:den>
                              <m:r>
                                <a:rPr lang="it-IT" i="1">
                                  <a:latin typeface="Cambria Math" panose="02040503050406030204" pitchFamily="18" charset="0"/>
                                </a:rPr>
                                <m:t>𝐹𝑛</m:t>
                              </m:r>
                              <m:r>
                                <a:rPr lang="it-IT" i="0">
                                  <a:latin typeface="Cambria Math" panose="02040503050406030204" pitchFamily="18" charset="0"/>
                                </a:rPr>
                                <m:t>−</m:t>
                              </m:r>
                              <m:r>
                                <a:rPr lang="it-IT" i="0">
                                  <a:latin typeface="Cambria Math" panose="02040503050406030204" pitchFamily="18" charset="0"/>
                                </a:rPr>
                                <m:t>1</m:t>
                              </m:r>
                            </m:den>
                          </m:f>
                        </m:e>
                      </m:func>
                      <m:r>
                        <a:rPr lang="it-IT" i="0">
                          <a:latin typeface="Cambria Math" panose="02040503050406030204" pitchFamily="18" charset="0"/>
                        </a:rPr>
                        <m:t>=</m:t>
                      </m:r>
                      <m:r>
                        <a:rPr lang="it-IT" i="0">
                          <a:latin typeface="Cambria Math" panose="02040503050406030204" pitchFamily="18" charset="0"/>
                        </a:rPr>
                        <m:t>∅</m:t>
                      </m:r>
                    </m:oMath>
                  </m:oMathPara>
                </a14:m>
                <a:endParaRPr lang="it-IT" sz="1800" b="0" i="0" u="none" strike="noStrike" kern="1200" cap="none" spc="0" baseline="0" dirty="0">
                  <a:solidFill>
                    <a:srgbClr val="000000"/>
                  </a:solidFill>
                  <a:uFillTx/>
                  <a:latin typeface="Calibri"/>
                </a:endParaRPr>
              </a:p>
            </p:txBody>
          </p:sp>
        </mc:Choice>
        <mc:Fallback xmlns="">
          <p:sp>
            <p:nvSpPr>
              <p:cNvPr id="5" name="Rettangolo 6"/>
              <p:cNvSpPr>
                <a:spLocks noRot="1" noChangeAspect="1" noMove="1" noResize="1" noEditPoints="1" noAdjustHandles="1" noChangeArrowheads="1" noChangeShapeType="1" noTextEdit="1"/>
              </p:cNvSpPr>
              <p:nvPr/>
            </p:nvSpPr>
            <p:spPr>
              <a:xfrm>
                <a:off x="2466438" y="3221220"/>
                <a:ext cx="1914753" cy="610874"/>
              </a:xfrm>
              <a:prstGeom prst="rect">
                <a:avLst/>
              </a:prstGeom>
              <a:blipFill>
                <a:blip r:embed="rId4"/>
                <a:stretch>
                  <a:fillRect/>
                </a:stretch>
              </a:blipFill>
              <a:ln cap="rnd">
                <a:noFill/>
                <a:prstDash val="solid"/>
              </a:ln>
            </p:spPr>
            <p:txBody>
              <a:bodyPr/>
              <a:lstStyle/>
              <a:p>
                <a:r>
                  <a:rPr lang="it-IT">
                    <a:noFill/>
                  </a:rPr>
                  <a:t> </a:t>
                </a:r>
              </a:p>
            </p:txBody>
          </p:sp>
        </mc:Fallback>
      </mc:AlternateContent>
      <p:sp>
        <p:nvSpPr>
          <p:cNvPr id="6" name="Segnaposto piè di pagina 5"/>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C000"/>
                </a:solidFill>
                <a:uFillTx/>
                <a:latin typeface="Calibri"/>
              </a:rPr>
              <a:t>4C ITIS “G.Galilei”- Salerno</a:t>
            </a:r>
          </a:p>
        </p:txBody>
      </p:sp>
      <p:sp>
        <p:nvSpPr>
          <p:cNvPr id="7" name="Segnaposto numero diapositiva 6"/>
          <p:cNvSpPr txBox="1"/>
          <p:nvPr/>
        </p:nvSpPr>
        <p:spPr>
          <a:xfrm>
            <a:off x="10396689"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A3D5F8-315C-473C-BFA1-E65F2AD80DA0}" type="slidenum">
              <a:rPr>
                <a:solidFill>
                  <a:schemeClr val="accent1">
                    <a:lumMod val="75000"/>
                  </a:schemeClr>
                </a:solidFill>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it-IT" sz="1000" b="0" i="0" u="none" strike="noStrike" kern="1200" cap="none" spc="0" baseline="0">
              <a:solidFill>
                <a:schemeClr val="accent1">
                  <a:lumMod val="75000"/>
                </a:schemeClr>
              </a:solidFill>
              <a:uFillTx/>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2">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egnaposto contenuto 2"/>
              <p:cNvSpPr txBox="1">
                <a:spLocks noGrp="1"/>
              </p:cNvSpPr>
              <p:nvPr>
                <p:ph idx="1"/>
              </p:nvPr>
            </p:nvSpPr>
            <p:spPr/>
            <p:txBody>
              <a:bodyPr/>
              <a:lstStyle/>
              <a:p>
                <a:pPr marL="0" lvl="0" indent="0" algn="just">
                  <a:buNone/>
                </a:pPr>
                <a:r>
                  <a:rPr lang="it-IT" dirty="0" smtClean="0">
                    <a:solidFill>
                      <a:schemeClr val="accent1">
                        <a:lumMod val="75000"/>
                      </a:schemeClr>
                    </a:solidFill>
                  </a:rPr>
                  <a:t>Ma vediamo un altro metodo più rapido per calcolare la resistenza equivalente di una rete con infinite celle, consiste nel notare che la resistenza presentata dal circuito K, è la stessa di H e quindi possiamo  scrivere</a:t>
                </a:r>
              </a:p>
              <a:p>
                <a:pPr marL="0" lvl="0" indent="0" algn="ctr">
                  <a:buNone/>
                </a:pPr>
                <a:r>
                  <a:rPr lang="it-IT" dirty="0">
                    <a:solidFill>
                      <a:schemeClr val="accent1">
                        <a:lumMod val="75000"/>
                      </a:schemeClr>
                    </a:solidFill>
                  </a:rPr>
                  <a:t/>
                </a:r>
                <a:br>
                  <a:rPr lang="it-IT" dirty="0">
                    <a:solidFill>
                      <a:schemeClr val="accent1">
                        <a:lumMod val="75000"/>
                      </a:schemeClr>
                    </a:solidFill>
                  </a:rPr>
                </a:br>
                <a:r>
                  <a:rPr lang="it-IT" dirty="0">
                    <a:solidFill>
                      <a:schemeClr val="accent1">
                        <a:lumMod val="75000"/>
                      </a:schemeClr>
                    </a:solidFill>
                  </a:rPr>
                  <a:t/>
                </a:r>
                <a:br>
                  <a:rPr lang="it-IT" dirty="0">
                    <a:solidFill>
                      <a:schemeClr val="accent1">
                        <a:lumMod val="75000"/>
                      </a:schemeClr>
                    </a:solidFill>
                  </a:rPr>
                </a:br>
                <a:endParaRPr lang="it-IT" dirty="0">
                  <a:solidFill>
                    <a:schemeClr val="accent1">
                      <a:lumMod val="75000"/>
                    </a:schemeClr>
                  </a:solidFill>
                </a:endParaRPr>
              </a:p>
              <a:p>
                <a:pPr marL="0" lvl="0" indent="0" algn="ctr">
                  <a:buNone/>
                </a:pPr>
                <a:r>
                  <a:rPr lang="it-IT" dirty="0">
                    <a:solidFill>
                      <a:schemeClr val="accent1">
                        <a:lumMod val="75000"/>
                      </a:schemeClr>
                    </a:solidFill>
                  </a:rPr>
                  <a:t>sostituendo a 1/G con R avremo:</a:t>
                </a:r>
              </a:p>
              <a:p>
                <a:pPr marL="0" lvl="0" indent="0" algn="ctr">
                  <a:buNone/>
                </a:pP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r>
                      <a:rPr lang="it-IT">
                        <a:solidFill>
                          <a:schemeClr val="accent1">
                            <a:lumMod val="75000"/>
                          </a:schemeClr>
                        </a:solidFill>
                        <a:latin typeface="Cambria Math" panose="02040503050406030204" pitchFamily="18" charset="0"/>
                      </a:rPr>
                      <m:t>(</m:t>
                    </m:r>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oMath>
                </a14:m>
                <a:r>
                  <a:rPr lang="it-IT" dirty="0">
                    <a:solidFill>
                      <a:schemeClr val="accent1">
                        <a:lumMod val="75000"/>
                      </a:schemeClr>
                    </a:solidFill>
                  </a:rPr>
                  <a:t>+R)=R(</a:t>
                </a: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oMath>
                </a14:m>
                <a:r>
                  <a:rPr lang="it-IT" dirty="0">
                    <a:solidFill>
                      <a:schemeClr val="accent1">
                        <a:lumMod val="75000"/>
                      </a:schemeClr>
                    </a:solidFill>
                  </a:rPr>
                  <a:t>+R)+</a:t>
                </a: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oMath>
                </a14:m>
                <a:r>
                  <a:rPr lang="it-IT" dirty="0">
                    <a:solidFill>
                      <a:schemeClr val="accent1">
                        <a:lumMod val="75000"/>
                      </a:schemeClr>
                    </a:solidFill>
                  </a:rPr>
                  <a:t>*R</a:t>
                </a:r>
              </a:p>
              <a:p>
                <a:pPr marL="0" lvl="0" indent="0" algn="ctr">
                  <a:buNone/>
                </a:pPr>
                <a:r>
                  <a:rPr lang="it-IT" dirty="0">
                    <a:solidFill>
                      <a:schemeClr val="accent1">
                        <a:lumMod val="75000"/>
                      </a:schemeClr>
                    </a:solidFill>
                  </a:rPr>
                  <a:t>Risolvendo si otterrà che </a:t>
                </a:r>
              </a:p>
              <a:p>
                <a:pPr marL="0" lvl="0" indent="0" algn="ctr">
                  <a:buNone/>
                </a:pPr>
                <a:endParaRPr lang="it-IT" dirty="0">
                  <a:solidFill>
                    <a:schemeClr val="accent1">
                      <a:lumMod val="75000"/>
                    </a:schemeClr>
                  </a:solidFill>
                </a:endParaRPr>
              </a:p>
            </p:txBody>
          </p:sp>
        </mc:Choice>
        <mc:Fallback>
          <p:sp>
            <p:nvSpPr>
              <p:cNvPr id="2" name="Segnaposto contenuto 2"/>
              <p:cNvSpPr txBox="1">
                <a:spLocks noGrp="1" noRot="1" noChangeAspect="1" noMove="1" noResize="1" noEditPoints="1" noAdjustHandles="1" noChangeArrowheads="1" noChangeShapeType="1" noTextEdit="1"/>
              </p:cNvSpPr>
              <p:nvPr>
                <p:ph idx="1"/>
              </p:nvPr>
            </p:nvSpPr>
            <p:spPr>
              <a:blipFill>
                <a:blip r:embed="rId2"/>
                <a:stretch>
                  <a:fillRect l="-542" r="-542"/>
                </a:stretch>
              </a:blipFill>
            </p:spPr>
            <p:txBody>
              <a:bodyPr/>
              <a:lstStyle/>
              <a:p>
                <a:r>
                  <a:rPr lang="it-IT">
                    <a:noFill/>
                  </a:rPr>
                  <a:t> </a:t>
                </a:r>
              </a:p>
            </p:txBody>
          </p:sp>
        </mc:Fallback>
      </mc:AlternateContent>
      <p:pic>
        <p:nvPicPr>
          <p:cNvPr id="3" name="Immagin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2906548" y="3095682"/>
            <a:ext cx="6762042" cy="840955"/>
          </a:xfrm>
          <a:prstGeom prst="rect">
            <a:avLst/>
          </a:prstGeom>
          <a:solidFill>
            <a:srgbClr val="EDEDED"/>
          </a:solidFill>
          <a:ln cap="rnd">
            <a:noFill/>
          </a:ln>
        </p:spPr>
      </p:pic>
      <p:pic>
        <p:nvPicPr>
          <p:cNvPr id="4" name="Immagine 4">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4212896" y="171532"/>
            <a:ext cx="3938357" cy="1505843"/>
          </a:xfrm>
          <a:prstGeom prst="rect">
            <a:avLst/>
          </a:prstGeom>
          <a:solidFill>
            <a:srgbClr val="EDEDED"/>
          </a:solidFill>
          <a:ln cap="rnd">
            <a:noFill/>
          </a:ln>
        </p:spPr>
      </p:pic>
      <mc:AlternateContent xmlns:mc="http://schemas.openxmlformats.org/markup-compatibility/2006">
        <mc:Choice xmlns:a14="http://schemas.microsoft.com/office/drawing/2010/main" Requires="a14">
          <p:sp>
            <p:nvSpPr>
              <p:cNvPr id="5" name="Rettangolo 6"/>
              <p:cNvSpPr/>
              <p:nvPr/>
            </p:nvSpPr>
            <p:spPr>
              <a:xfrm>
                <a:off x="1762382" y="5600583"/>
                <a:ext cx="7978258" cy="1517913"/>
              </a:xfrm>
              <a:prstGeom prst="rect">
                <a:avLst/>
              </a:prstGeom>
              <a:noFill/>
              <a:ln cap="rnd">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5000"/>
                  </a:lnSpc>
                  <a:spcBef>
                    <a:spcPts val="0"/>
                  </a:spcBef>
                  <a:spcAft>
                    <a:spcPts val="800"/>
                  </a:spcAft>
                  <a:buNone/>
                  <a:tabLst/>
                  <a:defRPr sz="1800" b="0" i="0" u="none" strike="noStrike" kern="0" cap="none" spc="0" baseline="0">
                    <a:solidFill>
                      <a:srgbClr val="000000"/>
                    </a:solidFill>
                    <a:uFillTx/>
                  </a:defRPr>
                </a:pPr>
                <a14:m>
                  <m:oMathPara xmlns:m="http://schemas.openxmlformats.org/officeDocument/2006/math">
                    <m:oMathParaPr>
                      <m:jc m:val="center"/>
                    </m:oMathParaPr>
                    <m:oMath xmlns:m="http://schemas.openxmlformats.org/officeDocument/2006/math">
                      <m:sSub>
                        <m:sSubPr>
                          <m:ctrlPr>
                            <a:rPr lang="it-IT" i="1" smtClean="0">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r>
                        <a:rPr lang="it-IT" i="0">
                          <a:solidFill>
                            <a:schemeClr val="accent1">
                              <a:lumMod val="75000"/>
                            </a:schemeClr>
                          </a:solidFill>
                          <a:latin typeface="Cambria Math" panose="02040503050406030204" pitchFamily="18" charset="0"/>
                        </a:rPr>
                        <m:t>=</m:t>
                      </m:r>
                      <m:r>
                        <a:rPr lang="it-IT" i="1">
                          <a:solidFill>
                            <a:schemeClr val="accent1">
                              <a:lumMod val="75000"/>
                            </a:schemeClr>
                          </a:solidFill>
                          <a:latin typeface="Cambria Math" panose="02040503050406030204" pitchFamily="18" charset="0"/>
                        </a:rPr>
                        <m:t>𝑅</m:t>
                      </m:r>
                      <m:r>
                        <a:rPr lang="it-IT" i="0">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rad>
                            <m:radPr>
                              <m:degHide m:val="on"/>
                              <m:ctrlPr>
                                <a:rPr lang="it-IT" i="1">
                                  <a:solidFill>
                                    <a:schemeClr val="accent1">
                                      <a:lumMod val="75000"/>
                                    </a:schemeClr>
                                  </a:solidFill>
                                  <a:latin typeface="Cambria Math" panose="02040503050406030204" pitchFamily="18" charset="0"/>
                                </a:rPr>
                              </m:ctrlPr>
                            </m:radPr>
                            <m:deg/>
                            <m:e>
                              <m:sSup>
                                <m:sSupPr>
                                  <m:ctrlPr>
                                    <a:rPr lang="it-IT" i="1">
                                      <a:solidFill>
                                        <a:schemeClr val="accent1">
                                          <a:lumMod val="75000"/>
                                        </a:schemeClr>
                                      </a:solidFill>
                                      <a:latin typeface="Cambria Math" panose="02040503050406030204" pitchFamily="18" charset="0"/>
                                    </a:rPr>
                                  </m:ctrlPr>
                                </m:sSupPr>
                                <m:e>
                                  <m:r>
                                    <a:rPr lang="it-IT" i="1">
                                      <a:solidFill>
                                        <a:schemeClr val="accent1">
                                          <a:lumMod val="75000"/>
                                        </a:schemeClr>
                                      </a:solidFill>
                                      <a:latin typeface="Cambria Math" panose="02040503050406030204" pitchFamily="18" charset="0"/>
                                    </a:rPr>
                                    <m:t>𝑅</m:t>
                                  </m:r>
                                </m:e>
                                <m:sup>
                                  <m:r>
                                    <a:rPr lang="it-IT" i="0">
                                      <a:solidFill>
                                        <a:schemeClr val="accent1">
                                          <a:lumMod val="75000"/>
                                        </a:schemeClr>
                                      </a:solidFill>
                                      <a:latin typeface="Cambria Math" panose="02040503050406030204" pitchFamily="18" charset="0"/>
                                    </a:rPr>
                                    <m:t>2</m:t>
                                  </m:r>
                                </m:sup>
                              </m:sSup>
                              <m:r>
                                <a:rPr lang="it-IT" i="0">
                                  <a:solidFill>
                                    <a:schemeClr val="accent1">
                                      <a:lumMod val="75000"/>
                                    </a:schemeClr>
                                  </a:solidFill>
                                  <a:latin typeface="Cambria Math" panose="02040503050406030204" pitchFamily="18" charset="0"/>
                                </a:rPr>
                                <m:t>+4</m:t>
                              </m:r>
                              <m:sSup>
                                <m:sSupPr>
                                  <m:ctrlPr>
                                    <a:rPr lang="it-IT" i="1">
                                      <a:solidFill>
                                        <a:schemeClr val="accent1">
                                          <a:lumMod val="75000"/>
                                        </a:schemeClr>
                                      </a:solidFill>
                                      <a:latin typeface="Cambria Math" panose="02040503050406030204" pitchFamily="18" charset="0"/>
                                    </a:rPr>
                                  </m:ctrlPr>
                                </m:sSupPr>
                                <m:e>
                                  <m:r>
                                    <a:rPr lang="it-IT" i="1">
                                      <a:solidFill>
                                        <a:schemeClr val="accent1">
                                          <a:lumMod val="75000"/>
                                        </a:schemeClr>
                                      </a:solidFill>
                                      <a:latin typeface="Cambria Math" panose="02040503050406030204" pitchFamily="18" charset="0"/>
                                    </a:rPr>
                                    <m:t>𝑅</m:t>
                                  </m:r>
                                </m:e>
                                <m:sup>
                                  <m:r>
                                    <a:rPr lang="it-IT" i="0">
                                      <a:solidFill>
                                        <a:schemeClr val="accent1">
                                          <a:lumMod val="75000"/>
                                        </a:schemeClr>
                                      </a:solidFill>
                                      <a:latin typeface="Cambria Math" panose="02040503050406030204" pitchFamily="18" charset="0"/>
                                    </a:rPr>
                                    <m:t>2</m:t>
                                  </m:r>
                                </m:sup>
                              </m:sSup>
                            </m:e>
                          </m:rad>
                        </m:num>
                        <m:den>
                          <m:r>
                            <a:rPr lang="it-IT" i="0">
                              <a:solidFill>
                                <a:schemeClr val="accent1">
                                  <a:lumMod val="75000"/>
                                </a:schemeClr>
                              </a:solidFill>
                              <a:latin typeface="Cambria Math" panose="02040503050406030204" pitchFamily="18" charset="0"/>
                            </a:rPr>
                            <m:t>2</m:t>
                          </m:r>
                        </m:den>
                      </m:f>
                      <m:r>
                        <a:rPr lang="it-IT" i="0">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r>
                            <a:rPr lang="it-IT" i="1">
                              <a:solidFill>
                                <a:schemeClr val="accent1">
                                  <a:lumMod val="75000"/>
                                </a:schemeClr>
                              </a:solidFill>
                              <a:latin typeface="Cambria Math" panose="02040503050406030204" pitchFamily="18" charset="0"/>
                            </a:rPr>
                            <m:t>𝑅</m:t>
                          </m:r>
                          <m:d>
                            <m:dPr>
                              <m:ctrlPr>
                                <a:rPr lang="it-IT" i="1">
                                  <a:solidFill>
                                    <a:schemeClr val="accent1">
                                      <a:lumMod val="75000"/>
                                    </a:schemeClr>
                                  </a:solidFill>
                                  <a:latin typeface="Cambria Math" panose="02040503050406030204" pitchFamily="18" charset="0"/>
                                </a:rPr>
                              </m:ctrlPr>
                            </m:dPr>
                            <m:e>
                              <m:r>
                                <a:rPr lang="it-IT" i="0">
                                  <a:solidFill>
                                    <a:schemeClr val="accent1">
                                      <a:lumMod val="75000"/>
                                    </a:schemeClr>
                                  </a:solidFill>
                                  <a:latin typeface="Cambria Math" panose="02040503050406030204" pitchFamily="18" charset="0"/>
                                </a:rPr>
                                <m:t>1+</m:t>
                              </m:r>
                              <m:rad>
                                <m:radPr>
                                  <m:degHide m:val="on"/>
                                  <m:ctrlPr>
                                    <a:rPr lang="it-IT" i="1">
                                      <a:solidFill>
                                        <a:schemeClr val="accent1">
                                          <a:lumMod val="75000"/>
                                        </a:schemeClr>
                                      </a:solidFill>
                                      <a:latin typeface="Cambria Math" panose="02040503050406030204" pitchFamily="18" charset="0"/>
                                    </a:rPr>
                                  </m:ctrlPr>
                                </m:radPr>
                                <m:deg/>
                                <m:e>
                                  <m:r>
                                    <a:rPr lang="it-IT" i="0">
                                      <a:solidFill>
                                        <a:schemeClr val="accent1">
                                          <a:lumMod val="75000"/>
                                        </a:schemeClr>
                                      </a:solidFill>
                                      <a:latin typeface="Cambria Math" panose="02040503050406030204" pitchFamily="18" charset="0"/>
                                    </a:rPr>
                                    <m:t>5</m:t>
                                  </m:r>
                                </m:e>
                              </m:rad>
                            </m:e>
                          </m:d>
                        </m:num>
                        <m:den>
                          <m:r>
                            <a:rPr lang="it-IT" i="0">
                              <a:solidFill>
                                <a:schemeClr val="accent1">
                                  <a:lumMod val="75000"/>
                                </a:schemeClr>
                              </a:solidFill>
                              <a:latin typeface="Cambria Math" panose="02040503050406030204" pitchFamily="18" charset="0"/>
                            </a:rPr>
                            <m:t>2</m:t>
                          </m:r>
                        </m:den>
                      </m:f>
                    </m:oMath>
                  </m:oMathPara>
                </a14:m>
                <a:endParaRPr lang="it-IT" sz="2000" b="0" i="0" u="none" strike="noStrike" kern="1200" cap="none" spc="0" baseline="0" dirty="0">
                  <a:solidFill>
                    <a:srgbClr val="000000"/>
                  </a:solidFill>
                  <a:uFillTx/>
                  <a:latin typeface="Calibri" pitchFamily="34"/>
                  <a:ea typeface="Calibri" pitchFamily="34"/>
                  <a:cs typeface="Times New Roman" pitchFamily="18"/>
                </a:endParaRPr>
              </a:p>
              <a:p>
                <a:pPr marL="0" marR="0" lvl="0" indent="0" algn="ctr" defTabSz="914400" rtl="0" fontAlgn="auto" hangingPunct="1">
                  <a:lnSpc>
                    <a:spcPct val="105000"/>
                  </a:lnSpc>
                  <a:spcBef>
                    <a:spcPts val="0"/>
                  </a:spcBef>
                  <a:spcAft>
                    <a:spcPts val="800"/>
                  </a:spcAft>
                  <a:buNone/>
                  <a:tabLst/>
                  <a:defRPr sz="1800" b="0" i="0" u="none" strike="noStrike" kern="0" cap="none" spc="0" baseline="0">
                    <a:solidFill>
                      <a:srgbClr val="000000"/>
                    </a:solidFill>
                    <a:uFillTx/>
                  </a:defRPr>
                </a:pPr>
                <a:endParaRPr lang="it-IT" sz="2000" b="0" i="0" u="none" strike="noStrike" kern="1200" cap="none" spc="0" baseline="0" dirty="0">
                  <a:solidFill>
                    <a:srgbClr val="000000"/>
                  </a:solidFill>
                  <a:uFillTx/>
                  <a:latin typeface="Calibri" pitchFamily="34"/>
                  <a:ea typeface="Calibri" pitchFamily="34"/>
                  <a:cs typeface="Times New Roman" pitchFamily="18"/>
                </a:endParaRPr>
              </a:p>
              <a:p>
                <a:pPr marL="0" marR="0" lvl="0" indent="0" algn="l" defTabSz="914400" rtl="0" fontAlgn="auto" hangingPunct="1">
                  <a:lnSpc>
                    <a:spcPct val="105000"/>
                  </a:lnSpc>
                  <a:spcBef>
                    <a:spcPts val="0"/>
                  </a:spcBef>
                  <a:spcAft>
                    <a:spcPts val="800"/>
                  </a:spcAft>
                  <a:buNone/>
                  <a:tabLst/>
                  <a:defRPr sz="1800" b="0" i="0" u="none" strike="noStrike" kern="0" cap="none" spc="0" baseline="0">
                    <a:solidFill>
                      <a:srgbClr val="000000"/>
                    </a:solidFill>
                    <a:uFillTx/>
                  </a:defRPr>
                </a:pPr>
                <a:r>
                  <a:rPr lang="it-IT" sz="1800" b="0" i="0" u="none" strike="noStrike" kern="1200" cap="none" spc="0" baseline="0" dirty="0">
                    <a:solidFill>
                      <a:srgbClr val="000000"/>
                    </a:solidFill>
                    <a:uFillTx/>
                    <a:latin typeface="Calibri" pitchFamily="34"/>
                    <a:ea typeface="Times New Roman" pitchFamily="18"/>
                    <a:cs typeface="Times New Roman" pitchFamily="18"/>
                  </a:rPr>
                  <a:t> </a:t>
                </a:r>
                <a:endParaRPr lang="it-IT" sz="1800" b="0" i="0" u="none" strike="noStrike" kern="1200" cap="none" spc="0" baseline="0" dirty="0">
                  <a:solidFill>
                    <a:srgbClr val="000000"/>
                  </a:solidFill>
                  <a:uFillTx/>
                  <a:latin typeface="Calibri" pitchFamily="34"/>
                  <a:ea typeface="Calibri" pitchFamily="34"/>
                  <a:cs typeface="Times New Roman" pitchFamily="18"/>
                </a:endParaRPr>
              </a:p>
            </p:txBody>
          </p:sp>
        </mc:Choice>
        <mc:Fallback>
          <p:sp>
            <p:nvSpPr>
              <p:cNvPr id="5" name="Rettangolo 6"/>
              <p:cNvSpPr>
                <a:spLocks noRot="1" noChangeAspect="1" noMove="1" noResize="1" noEditPoints="1" noAdjustHandles="1" noChangeArrowheads="1" noChangeShapeType="1" noTextEdit="1"/>
              </p:cNvSpPr>
              <p:nvPr/>
            </p:nvSpPr>
            <p:spPr>
              <a:xfrm>
                <a:off x="1762382" y="5600583"/>
                <a:ext cx="7978258" cy="1517913"/>
              </a:xfrm>
              <a:prstGeom prst="rect">
                <a:avLst/>
              </a:prstGeom>
              <a:blipFill>
                <a:blip r:embed="rId5"/>
                <a:stretch>
                  <a:fillRect/>
                </a:stretch>
              </a:blipFill>
              <a:ln cap="rnd">
                <a:noFill/>
                <a:prstDash val="solid"/>
              </a:ln>
            </p:spPr>
            <p:txBody>
              <a:bodyPr/>
              <a:lstStyle/>
              <a:p>
                <a:r>
                  <a:rPr lang="it-IT">
                    <a:noFill/>
                  </a:rPr>
                  <a:t> </a:t>
                </a:r>
              </a:p>
            </p:txBody>
          </p:sp>
        </mc:Fallback>
      </mc:AlternateContent>
      <p:sp>
        <p:nvSpPr>
          <p:cNvPr id="6" name="Segnaposto piè di pagina 5"/>
          <p:cNvSpPr txBox="1"/>
          <p:nvPr/>
        </p:nvSpPr>
        <p:spPr>
          <a:xfrm>
            <a:off x="476793"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rgbClr val="000000"/>
                </a:solidFill>
                <a:uFillTx/>
                <a:latin typeface="Calibri"/>
              </a:rPr>
              <a:t>4C ITIS “</a:t>
            </a:r>
            <a:r>
              <a:rPr lang="it-IT" sz="1000" b="0" i="0" u="none" strike="noStrike" kern="1200" cap="none" spc="0" baseline="0" dirty="0" err="1">
                <a:solidFill>
                  <a:srgbClr val="000000"/>
                </a:solidFill>
                <a:uFillTx/>
                <a:latin typeface="Calibri"/>
              </a:rPr>
              <a:t>G.Galilei</a:t>
            </a:r>
            <a:r>
              <a:rPr lang="it-IT" sz="1000" b="0" i="0" u="none" strike="noStrike" kern="1200" cap="none" spc="0" baseline="0" dirty="0">
                <a:solidFill>
                  <a:srgbClr val="000000"/>
                </a:solidFill>
                <a:uFillTx/>
                <a:latin typeface="Calibri"/>
              </a:rPr>
              <a:t>”- Salerno</a:t>
            </a:r>
          </a:p>
        </p:txBody>
      </p:sp>
      <p:sp>
        <p:nvSpPr>
          <p:cNvPr id="7" name="Segnaposto numero diapositiva 6"/>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300187-2F73-4B34-A0DC-9942C72D3833}"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3">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egnaposto contenuto 2"/>
              <p:cNvSpPr txBox="1">
                <a:spLocks noGrp="1"/>
              </p:cNvSpPr>
              <p:nvPr>
                <p:ph idx="1"/>
              </p:nvPr>
            </p:nvSpPr>
            <p:spPr>
              <a:xfrm>
                <a:off x="793049" y="439734"/>
                <a:ext cx="10515600" cy="5928603"/>
              </a:xfrm>
            </p:spPr>
            <p:txBody>
              <a:bodyPr/>
              <a:lstStyle/>
              <a:p>
                <a:pPr marL="0" lvl="0" indent="0" algn="ctr">
                  <a:buNone/>
                </a:pPr>
                <a:r>
                  <a:rPr lang="it-IT" dirty="0" smtClean="0"/>
                  <a:t>Dove il coefficiente numerico è</a:t>
                </a:r>
              </a:p>
              <a:p>
                <a:pPr marL="0" lvl="0" indent="0" algn="ctr">
                  <a:buNone/>
                </a:pPr>
                <a:endParaRPr lang="it-IT" dirty="0"/>
              </a:p>
              <a:p>
                <a:pPr marL="0" lvl="0" indent="0" algn="ctr">
                  <a:lnSpc>
                    <a:spcPct val="105000"/>
                  </a:lnSpc>
                  <a:spcAft>
                    <a:spcPts val="800"/>
                  </a:spcAft>
                  <a:buNone/>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oMath>
                  </m:oMathPara>
                </a14:m>
                <a:endParaRPr lang="it-IT" dirty="0">
                  <a:latin typeface="Calibri" pitchFamily="34"/>
                  <a:cs typeface="Times New Roman" pitchFamily="18"/>
                </a:endParaRPr>
              </a:p>
              <a:p>
                <a:pPr marL="0" lvl="0" indent="0" algn="ctr">
                  <a:lnSpc>
                    <a:spcPct val="105000"/>
                  </a:lnSpc>
                  <a:spcAft>
                    <a:spcPts val="800"/>
                  </a:spcAft>
                  <a:buNone/>
                </a:pPr>
                <a:r>
                  <a:rPr lang="it-IT" dirty="0">
                    <a:latin typeface="Calibri" pitchFamily="34"/>
                    <a:cs typeface="Times New Roman" pitchFamily="18"/>
                  </a:rPr>
                  <a:t>Quindi possiamo dire che </a:t>
                </a:r>
              </a:p>
              <a:p>
                <a:pPr marL="0" lvl="0" indent="0" algn="ctr">
                  <a:lnSpc>
                    <a:spcPct val="105000"/>
                  </a:lnSpc>
                  <a:spcAft>
                    <a:spcPts val="800"/>
                  </a:spcAft>
                  <a:buNone/>
                </a:pPr>
                <a14:m>
                  <m:oMathPara xmlns:m="http://schemas.openxmlformats.org/officeDocument/2006/math">
                    <m:oMathParaPr>
                      <m:jc m:val="centerGroup"/>
                    </m:oMathParaPr>
                    <m:oMath xmlns:m="http://schemas.openxmlformats.org/officeDocument/2006/math">
                      <m:sSub>
                        <m:sSubPr>
                          <m:ctrlPr>
                            <a:rPr lang="it-IT" i="1" smtClean="0">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r>
                        <a:rPr lang="it-IT">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d>
                            <m:dPr>
                              <m:ctrlPr>
                                <a:rPr lang="it-IT" i="1">
                                  <a:solidFill>
                                    <a:schemeClr val="accent1">
                                      <a:lumMod val="75000"/>
                                    </a:schemeClr>
                                  </a:solidFill>
                                  <a:latin typeface="Cambria Math" panose="02040503050406030204" pitchFamily="18" charset="0"/>
                                </a:rPr>
                              </m:ctrlPr>
                            </m:dPr>
                            <m:e>
                              <m:r>
                                <a:rPr lang="it-IT">
                                  <a:solidFill>
                                    <a:schemeClr val="accent1">
                                      <a:lumMod val="75000"/>
                                    </a:schemeClr>
                                  </a:solidFill>
                                  <a:latin typeface="Cambria Math" panose="02040503050406030204" pitchFamily="18" charset="0"/>
                                </a:rPr>
                                <m:t>1+</m:t>
                              </m:r>
                              <m:rad>
                                <m:radPr>
                                  <m:degHide m:val="on"/>
                                  <m:ctrlPr>
                                    <a:rPr lang="it-IT" i="1">
                                      <a:solidFill>
                                        <a:schemeClr val="accent1">
                                          <a:lumMod val="75000"/>
                                        </a:schemeClr>
                                      </a:solidFill>
                                      <a:latin typeface="Cambria Math" panose="02040503050406030204" pitchFamily="18" charset="0"/>
                                    </a:rPr>
                                  </m:ctrlPr>
                                </m:radPr>
                                <m:deg/>
                                <m:e>
                                  <m:r>
                                    <a:rPr lang="it-IT">
                                      <a:solidFill>
                                        <a:schemeClr val="accent1">
                                          <a:lumMod val="75000"/>
                                        </a:schemeClr>
                                      </a:solidFill>
                                      <a:latin typeface="Cambria Math" panose="02040503050406030204" pitchFamily="18" charset="0"/>
                                    </a:rPr>
                                    <m:t>5</m:t>
                                  </m:r>
                                </m:e>
                              </m:rad>
                            </m:e>
                          </m:d>
                        </m:num>
                        <m:den>
                          <m:r>
                            <a:rPr lang="it-IT">
                              <a:solidFill>
                                <a:schemeClr val="accent1">
                                  <a:lumMod val="75000"/>
                                </a:schemeClr>
                              </a:solidFill>
                              <a:latin typeface="Cambria Math" panose="02040503050406030204" pitchFamily="18" charset="0"/>
                            </a:rPr>
                            <m:t>2</m:t>
                          </m:r>
                        </m:den>
                      </m:f>
                      <m:r>
                        <a:rPr lang="it-IT">
                          <a:solidFill>
                            <a:schemeClr val="accent1">
                              <a:lumMod val="75000"/>
                            </a:schemeClr>
                          </a:solidFill>
                          <a:latin typeface="Cambria Math" panose="02040503050406030204" pitchFamily="18" charset="0"/>
                        </a:rPr>
                        <m:t>   </m:t>
                      </m:r>
                      <m:r>
                        <a:rPr lang="it-IT" i="1">
                          <a:solidFill>
                            <a:schemeClr val="accent1">
                              <a:lumMod val="75000"/>
                            </a:schemeClr>
                          </a:solidFill>
                          <a:latin typeface="Cambria Math" panose="02040503050406030204" pitchFamily="18" charset="0"/>
                        </a:rPr>
                        <m:t>𝑅</m:t>
                      </m:r>
                      <m:r>
                        <a:rPr lang="it-IT">
                          <a:solidFill>
                            <a:schemeClr val="accent1">
                              <a:lumMod val="75000"/>
                            </a:schemeClr>
                          </a:solidFill>
                          <a:latin typeface="Cambria Math" panose="02040503050406030204" pitchFamily="18" charset="0"/>
                        </a:rPr>
                        <m:t>≈1.618033989 </m:t>
                      </m:r>
                      <m:r>
                        <a:rPr lang="it-IT" i="1">
                          <a:solidFill>
                            <a:schemeClr val="accent1">
                              <a:lumMod val="75000"/>
                            </a:schemeClr>
                          </a:solidFill>
                          <a:latin typeface="Cambria Math" panose="02040503050406030204" pitchFamily="18" charset="0"/>
                        </a:rPr>
                        <m:t>𝑅</m:t>
                      </m:r>
                    </m:oMath>
                  </m:oMathPara>
                </a14:m>
                <a:endParaRPr lang="it-IT" dirty="0">
                  <a:solidFill>
                    <a:schemeClr val="accent1">
                      <a:lumMod val="75000"/>
                    </a:schemeClr>
                  </a:solidFill>
                </a:endParaRPr>
              </a:p>
              <a:p>
                <a:pPr marL="0" lvl="0" indent="0" algn="ctr">
                  <a:lnSpc>
                    <a:spcPct val="105000"/>
                  </a:lnSpc>
                  <a:spcAft>
                    <a:spcPts val="800"/>
                  </a:spcAft>
                  <a:buNone/>
                </a:pPr>
                <a:r>
                  <a:rPr lang="it-IT" dirty="0">
                    <a:solidFill>
                      <a:schemeClr val="accent1">
                        <a:lumMod val="75000"/>
                      </a:schemeClr>
                    </a:solidFill>
                  </a:rPr>
                  <a:t>Il rapporto di</a:t>
                </a:r>
                <a14:m>
                  <m:oMath xmlns:m="http://schemas.openxmlformats.org/officeDocument/2006/math">
                    <m:f>
                      <m:fPr>
                        <m:type m:val="lin"/>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a:solidFill>
                                  <a:schemeClr val="accent1">
                                    <a:lumMod val="75000"/>
                                  </a:schemeClr>
                                </a:solidFill>
                                <a:latin typeface="Cambria Math" panose="02040503050406030204" pitchFamily="18" charset="0"/>
                              </a:rPr>
                              <m:t> </m:t>
                            </m:r>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num>
                      <m:den>
                        <m:r>
                          <a:rPr lang="it-IT" i="1">
                            <a:solidFill>
                              <a:schemeClr val="accent1">
                                <a:lumMod val="75000"/>
                              </a:schemeClr>
                            </a:solidFill>
                            <a:latin typeface="Cambria Math" panose="02040503050406030204" pitchFamily="18" charset="0"/>
                          </a:rPr>
                          <m:t>𝑅</m:t>
                        </m:r>
                      </m:den>
                    </m:f>
                  </m:oMath>
                </a14:m>
                <a:r>
                  <a:rPr lang="it-IT" dirty="0">
                    <a:solidFill>
                      <a:schemeClr val="accent1">
                        <a:lumMod val="75000"/>
                      </a:schemeClr>
                    </a:solidFill>
                  </a:rPr>
                  <a:t> di una rete a scala è inaspettatamente pari alla famosissima </a:t>
                </a:r>
                <a:r>
                  <a:rPr lang="it-IT" b="1" i="1" u="sng" dirty="0">
                    <a:solidFill>
                      <a:schemeClr val="accent1">
                        <a:lumMod val="75000"/>
                      </a:schemeClr>
                    </a:solidFill>
                  </a:rPr>
                  <a:t>sezione aurea </a:t>
                </a:r>
                <a:r>
                  <a:rPr lang="it-IT" dirty="0">
                    <a:solidFill>
                      <a:schemeClr val="accent1">
                        <a:lumMod val="75000"/>
                      </a:schemeClr>
                    </a:solidFill>
                  </a:rPr>
                  <a:t>o «Divina proporzione»</a:t>
                </a:r>
              </a:p>
              <a:p>
                <a:pPr marL="0" lvl="0" indent="0" algn="ctr">
                  <a:lnSpc>
                    <a:spcPct val="105000"/>
                  </a:lnSpc>
                  <a:spcAft>
                    <a:spcPts val="800"/>
                  </a:spcAft>
                  <a:buNone/>
                </a:pPr>
                <a:endParaRPr lang="it-IT" dirty="0">
                  <a:solidFill>
                    <a:schemeClr val="accent1">
                      <a:lumMod val="75000"/>
                    </a:schemeClr>
                  </a:solidFill>
                  <a:latin typeface="Calibri" pitchFamily="34"/>
                  <a:cs typeface="Times New Roman" pitchFamily="18"/>
                </a:endParaRPr>
              </a:p>
              <a:p>
                <a:pPr marL="0" lvl="0" indent="0">
                  <a:buNone/>
                </a:pPr>
                <a:endParaRPr lang="it-IT" dirty="0">
                  <a:solidFill>
                    <a:schemeClr val="accent1">
                      <a:lumMod val="75000"/>
                    </a:schemeClr>
                  </a:solidFill>
                </a:endParaRPr>
              </a:p>
            </p:txBody>
          </p:sp>
        </mc:Choice>
        <mc:Fallback>
          <p:sp>
            <p:nvSpPr>
              <p:cNvPr id="2" name="Segnaposto contenuto 2"/>
              <p:cNvSpPr txBox="1">
                <a:spLocks noGrp="1" noRot="1" noChangeAspect="1" noMove="1" noResize="1" noEditPoints="1" noAdjustHandles="1" noChangeArrowheads="1" noChangeShapeType="1" noTextEdit="1"/>
              </p:cNvSpPr>
              <p:nvPr>
                <p:ph idx="1"/>
              </p:nvPr>
            </p:nvSpPr>
            <p:spPr>
              <a:xfrm>
                <a:off x="793049" y="439734"/>
                <a:ext cx="10515600" cy="5928603"/>
              </a:xfrm>
              <a:blipFill>
                <a:blip r:embed="rId3"/>
                <a:stretch>
                  <a:fillRect/>
                </a:stretch>
              </a:blipFill>
            </p:spPr>
            <p:txBody>
              <a:bodyPr/>
              <a:lstStyle/>
              <a:p>
                <a:r>
                  <a:rPr lang="it-IT">
                    <a:noFill/>
                  </a:rPr>
                  <a:t> </a:t>
                </a:r>
              </a:p>
            </p:txBody>
          </p:sp>
        </mc:Fallback>
      </mc:AlternateContent>
      <p:sp>
        <p:nvSpPr>
          <p:cNvPr id="3" name="Segnaposto piè di pagina 2"/>
          <p:cNvSpPr txBox="1"/>
          <p:nvPr/>
        </p:nvSpPr>
        <p:spPr>
          <a:xfrm>
            <a:off x="793049"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chemeClr val="accent1">
                    <a:lumMod val="75000"/>
                  </a:schemeClr>
                </a:solidFill>
                <a:uFillTx/>
                <a:latin typeface="Calibri"/>
              </a:rPr>
              <a:t>4C ITIS “</a:t>
            </a:r>
            <a:r>
              <a:rPr lang="it-IT" sz="1000" b="0" i="0" u="none" strike="noStrike" kern="1200" cap="none" spc="0" baseline="0" dirty="0" err="1">
                <a:solidFill>
                  <a:schemeClr val="accent1">
                    <a:lumMod val="75000"/>
                  </a:schemeClr>
                </a:solidFill>
                <a:uFillTx/>
                <a:latin typeface="Calibri"/>
              </a:rPr>
              <a:t>G.Galilei</a:t>
            </a:r>
            <a:r>
              <a:rPr lang="it-IT" sz="1000" b="0" i="0" u="none" strike="noStrike" kern="1200" cap="none" spc="0" baseline="0" dirty="0">
                <a:solidFill>
                  <a:schemeClr val="accent1">
                    <a:lumMod val="75000"/>
                  </a:schemeClr>
                </a:solidFill>
                <a:uFillTx/>
                <a:latin typeface="Calibri"/>
              </a:rPr>
              <a:t>”- Salerno</a:t>
            </a:r>
          </a:p>
        </p:txBody>
      </p:sp>
      <p:sp>
        <p:nvSpPr>
          <p:cNvPr id="4" name="Segnaposto numero diapositiva 3"/>
          <p:cNvSpPr txBox="1"/>
          <p:nvPr/>
        </p:nvSpPr>
        <p:spPr>
          <a:xfrm>
            <a:off x="10488002" y="5902124"/>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C1945E-83A4-4D5A-9CB7-B9BCC2DDC8BD}"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
    <p:bg>
      <p:bgPr>
        <a:gradFill>
          <a:gsLst>
            <a:gs pos="0">
              <a:srgbClr val="5E9EFF">
                <a:alpha val="0"/>
                <a:lumMod val="68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464960" y="361242"/>
            <a:ext cx="9144000" cy="958666"/>
          </a:xfrm>
        </p:spPr>
        <p:txBody>
          <a:bodyPr anchorCtr="1"/>
          <a:lstStyle/>
          <a:p>
            <a:pPr lvl="0" algn="ctr"/>
            <a:r>
              <a:rPr lang="it-IT" dirty="0">
                <a:latin typeface="Bernard MT Condensed" pitchFamily="18"/>
              </a:rPr>
              <a:t> </a:t>
            </a:r>
            <a:r>
              <a:rPr lang="it-IT" dirty="0">
                <a:solidFill>
                  <a:srgbClr val="C00000"/>
                </a:solidFill>
                <a:latin typeface="Bernard MT Condensed" pitchFamily="18"/>
              </a:rPr>
              <a:t>resistenze in serie e in parallelo </a:t>
            </a:r>
          </a:p>
        </p:txBody>
      </p:sp>
      <p:pic>
        <p:nvPicPr>
          <p:cNvPr id="3" name="Picture 2" descr="http://digilander.libero.it/danilo.mauro/images/resistenze4.gif">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1210299" y="3251725"/>
            <a:ext cx="3212479" cy="1745187"/>
          </a:xfrm>
          <a:prstGeom prst="rect">
            <a:avLst/>
          </a:prstGeom>
          <a:noFill/>
          <a:ln cap="rnd">
            <a:noFill/>
          </a:ln>
        </p:spPr>
      </p:pic>
      <p:pic>
        <p:nvPicPr>
          <p:cNvPr id="4" name="Picture 4" descr="http://www.elemania.altervista.org/basi/immagini/res_parallelo.png">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7768751" y="2663290"/>
            <a:ext cx="3606091" cy="2677244"/>
          </a:xfrm>
          <a:prstGeom prst="rect">
            <a:avLst/>
          </a:prstGeom>
          <a:noFill/>
          <a:ln cap="rnd">
            <a:noFill/>
          </a:ln>
        </p:spPr>
      </p:pic>
      <p:sp>
        <p:nvSpPr>
          <p:cNvPr id="5" name="Segnaposto piè di pagina 4"/>
          <p:cNvSpPr txBox="1"/>
          <p:nvPr/>
        </p:nvSpPr>
        <p:spPr>
          <a:xfrm>
            <a:off x="3660315" y="6135861"/>
            <a:ext cx="4893960" cy="377820"/>
          </a:xfrm>
          <a:prstGeom prst="rect">
            <a:avLst/>
          </a:prstGeom>
          <a:noFill/>
          <a:ln cap="rnd">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uFillTx/>
                <a:latin typeface="Calibri"/>
              </a:rPr>
              <a:t>4C ITIS “</a:t>
            </a:r>
            <a:r>
              <a:rPr lang="it-IT" sz="1000" b="0" i="0" u="none" strike="noStrike" kern="1200" cap="none" spc="0" baseline="0" dirty="0" err="1">
                <a:uFillTx/>
                <a:latin typeface="Calibri"/>
              </a:rPr>
              <a:t>G.Galilei</a:t>
            </a:r>
            <a:r>
              <a:rPr lang="it-IT" sz="1000" b="0" i="0" u="none" strike="noStrike" kern="1200" cap="none" spc="0" baseline="0" dirty="0">
                <a:uFillTx/>
                <a:latin typeface="Calibri"/>
              </a:rPr>
              <a:t>”- Salerno</a:t>
            </a:r>
          </a:p>
        </p:txBody>
      </p:sp>
      <p:sp>
        <p:nvSpPr>
          <p:cNvPr id="6" name="Segnaposto numero diapositiva 5"/>
          <p:cNvSpPr txBox="1"/>
          <p:nvPr/>
        </p:nvSpPr>
        <p:spPr>
          <a:xfrm>
            <a:off x="106089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DC39A5-79E2-4B89-B6EE-D4A9C17739CB}"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4">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egnaposto contenuto 13"/>
              <p:cNvSpPr txBox="1">
                <a:spLocks noGrp="1"/>
              </p:cNvSpPr>
              <p:nvPr>
                <p:ph idx="1"/>
              </p:nvPr>
            </p:nvSpPr>
            <p:spPr>
              <a:xfrm>
                <a:off x="1253970" y="1597868"/>
                <a:ext cx="10515600" cy="5910745"/>
              </a:xfrm>
            </p:spPr>
            <p:txBody>
              <a:bodyPr/>
              <a:lstStyle/>
              <a:p>
                <a:pPr marL="0" lvl="0" indent="0">
                  <a:buNone/>
                </a:pPr>
                <a:r>
                  <a:rPr lang="it-IT" sz="3200" dirty="0" smtClean="0">
                    <a:solidFill>
                      <a:schemeClr val="accent1">
                        <a:lumMod val="75000"/>
                      </a:schemeClr>
                    </a:solidFill>
                    <a:latin typeface="Baskerville Old Face" pitchFamily="18"/>
                  </a:rPr>
                  <a:t>Inoltre in termini matematici il rapporto </a:t>
                </a:r>
                <a14:m>
                  <m:oMath xmlns:m="http://schemas.openxmlformats.org/officeDocument/2006/math">
                    <m:f>
                      <m:fPr>
                        <m:ctrlPr>
                          <a:rPr lang="it-IT" i="1">
                            <a:solidFill>
                              <a:schemeClr val="accent1">
                                <a:lumMod val="75000"/>
                              </a:schemeClr>
                            </a:solidFill>
                            <a:latin typeface="Cambria Math" panose="02040503050406030204" pitchFamily="18" charset="0"/>
                          </a:rPr>
                        </m:ctrlPr>
                      </m:fPr>
                      <m:num>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𝐹</m:t>
                            </m:r>
                          </m:e>
                          <m:sub>
                            <m:r>
                              <a:rPr lang="it-IT" i="1">
                                <a:solidFill>
                                  <a:schemeClr val="accent1">
                                    <a:lumMod val="75000"/>
                                  </a:schemeClr>
                                </a:solidFill>
                                <a:latin typeface="Cambria Math" panose="02040503050406030204" pitchFamily="18" charset="0"/>
                              </a:rPr>
                              <m:t>𝑛</m:t>
                            </m:r>
                          </m:sub>
                        </m:sSub>
                      </m:num>
                      <m:den>
                        <m:r>
                          <a:rPr lang="it-IT" i="1">
                            <a:solidFill>
                              <a:schemeClr val="accent1">
                                <a:lumMod val="75000"/>
                              </a:schemeClr>
                            </a:solidFill>
                            <a:latin typeface="Cambria Math" panose="02040503050406030204" pitchFamily="18" charset="0"/>
                          </a:rPr>
                          <m:t>𝐹𝑛</m:t>
                        </m:r>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1</m:t>
                        </m:r>
                      </m:den>
                    </m:f>
                  </m:oMath>
                </a14:m>
                <a:r>
                  <a:rPr lang="it-IT" sz="3200" dirty="0">
                    <a:solidFill>
                      <a:schemeClr val="accent1">
                        <a:lumMod val="75000"/>
                      </a:schemeClr>
                    </a:solidFill>
                    <a:latin typeface="Baskerville Old Face" pitchFamily="18"/>
                  </a:rPr>
                  <a:t> per n tendente all’infinito, tende al numero algebrico irrazionale  </a:t>
                </a:r>
                <a14:m>
                  <m:oMath xmlns:m="http://schemas.openxmlformats.org/officeDocument/2006/math">
                    <m:r>
                      <a:rPr lang="it-IT">
                        <a:solidFill>
                          <a:schemeClr val="accent1">
                            <a:lumMod val="75000"/>
                          </a:schemeClr>
                        </a:solidFill>
                        <a:latin typeface="Cambria Math" panose="02040503050406030204" pitchFamily="18" charset="0"/>
                      </a:rPr>
                      <m:t>∅</m:t>
                    </m:r>
                  </m:oMath>
                </a14:m>
                <a:r>
                  <a:rPr lang="it-IT" sz="3200" dirty="0">
                    <a:solidFill>
                      <a:schemeClr val="accent1">
                        <a:lumMod val="75000"/>
                      </a:schemeClr>
                    </a:solidFill>
                    <a:latin typeface="Baskerville Old Face" pitchFamily="18"/>
                  </a:rPr>
                  <a:t> chiamato sezione aurea o numero di Fidia….. </a:t>
                </a:r>
              </a:p>
              <a:p>
                <a:pPr marL="0" lvl="0" indent="0">
                  <a:buNone/>
                </a:pPr>
                <a:endParaRPr lang="it-IT" sz="4000" dirty="0">
                  <a:solidFill>
                    <a:schemeClr val="accent1">
                      <a:lumMod val="75000"/>
                    </a:schemeClr>
                  </a:solidFill>
                </a:endParaRPr>
              </a:p>
              <a:p>
                <a:pPr marL="0" lvl="0" indent="0" algn="ctr">
                  <a:buNone/>
                </a:pPr>
                <a14:m>
                  <m:oMath xmlns:m="http://schemas.openxmlformats.org/officeDocument/2006/math">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d>
                          <m:dPr>
                            <m:ctrlPr>
                              <a:rPr lang="it-IT" i="1">
                                <a:solidFill>
                                  <a:schemeClr val="accent1">
                                    <a:lumMod val="75000"/>
                                  </a:schemeClr>
                                </a:solidFill>
                                <a:latin typeface="Cambria Math" panose="02040503050406030204" pitchFamily="18" charset="0"/>
                              </a:rPr>
                            </m:ctrlPr>
                          </m:dPr>
                          <m:e>
                            <m:r>
                              <a:rPr lang="it-IT">
                                <a:solidFill>
                                  <a:schemeClr val="accent1">
                                    <a:lumMod val="75000"/>
                                  </a:schemeClr>
                                </a:solidFill>
                                <a:latin typeface="Cambria Math" panose="02040503050406030204" pitchFamily="18" charset="0"/>
                              </a:rPr>
                              <m:t>1</m:t>
                            </m:r>
                            <m:r>
                              <a:rPr lang="it-IT">
                                <a:solidFill>
                                  <a:schemeClr val="accent1">
                                    <a:lumMod val="75000"/>
                                  </a:schemeClr>
                                </a:solidFill>
                                <a:latin typeface="Cambria Math" panose="02040503050406030204" pitchFamily="18" charset="0"/>
                              </a:rPr>
                              <m:t>+</m:t>
                            </m:r>
                            <m:rad>
                              <m:radPr>
                                <m:degHide m:val="on"/>
                                <m:ctrlPr>
                                  <a:rPr lang="it-IT" i="1">
                                    <a:solidFill>
                                      <a:schemeClr val="accent1">
                                        <a:lumMod val="75000"/>
                                      </a:schemeClr>
                                    </a:solidFill>
                                    <a:latin typeface="Cambria Math" panose="02040503050406030204" pitchFamily="18" charset="0"/>
                                  </a:rPr>
                                </m:ctrlPr>
                              </m:radPr>
                              <m:deg/>
                              <m:e>
                                <m:r>
                                  <a:rPr lang="it-IT">
                                    <a:solidFill>
                                      <a:schemeClr val="accent1">
                                        <a:lumMod val="75000"/>
                                      </a:schemeClr>
                                    </a:solidFill>
                                    <a:latin typeface="Cambria Math" panose="02040503050406030204" pitchFamily="18" charset="0"/>
                                  </a:rPr>
                                  <m:t>5</m:t>
                                </m:r>
                              </m:e>
                            </m:rad>
                          </m:e>
                        </m:d>
                      </m:num>
                      <m:den>
                        <m:r>
                          <a:rPr lang="it-IT">
                            <a:solidFill>
                              <a:schemeClr val="accent1">
                                <a:lumMod val="75000"/>
                              </a:schemeClr>
                            </a:solidFill>
                            <a:latin typeface="Cambria Math" panose="02040503050406030204" pitchFamily="18" charset="0"/>
                          </a:rPr>
                          <m:t>2</m:t>
                        </m:r>
                      </m:den>
                    </m:f>
                  </m:oMath>
                </a14:m>
                <a:r>
                  <a:rPr lang="it-IT" dirty="0">
                    <a:solidFill>
                      <a:schemeClr val="accent1">
                        <a:lumMod val="75000"/>
                      </a:schemeClr>
                    </a:solidFill>
                  </a:rPr>
                  <a:t>= 1.6180339887….</a:t>
                </a:r>
              </a:p>
              <a:p>
                <a:pPr marL="0" lvl="0" indent="0" algn="ctr">
                  <a:buNone/>
                </a:pPr>
                <a:endParaRPr lang="it-IT" dirty="0">
                  <a:solidFill>
                    <a:srgbClr val="005C2A"/>
                  </a:solidFill>
                </a:endParaRPr>
              </a:p>
              <a:p>
                <a:pPr marL="0" lvl="0" indent="0">
                  <a:buNone/>
                </a:pPr>
                <a:endParaRPr lang="it-IT" dirty="0">
                  <a:solidFill>
                    <a:srgbClr val="005C2A"/>
                  </a:solidFill>
                </a:endParaRPr>
              </a:p>
              <a:p>
                <a:pPr marL="0" lvl="0" indent="0">
                  <a:buNone/>
                </a:pPr>
                <a:endParaRPr lang="it-IT" dirty="0"/>
              </a:p>
            </p:txBody>
          </p:sp>
        </mc:Choice>
        <mc:Fallback>
          <p:sp>
            <p:nvSpPr>
              <p:cNvPr id="2" name="Segnaposto contenuto 13"/>
              <p:cNvSpPr txBox="1">
                <a:spLocks noGrp="1" noRot="1" noChangeAspect="1" noMove="1" noResize="1" noEditPoints="1" noAdjustHandles="1" noChangeArrowheads="1" noChangeShapeType="1" noTextEdit="1"/>
              </p:cNvSpPr>
              <p:nvPr>
                <p:ph idx="1"/>
              </p:nvPr>
            </p:nvSpPr>
            <p:spPr>
              <a:xfrm>
                <a:off x="1253970" y="1597868"/>
                <a:ext cx="10515600" cy="5910745"/>
              </a:xfrm>
              <a:blipFill>
                <a:blip r:embed="rId2"/>
                <a:stretch>
                  <a:fillRect l="-1507"/>
                </a:stretch>
              </a:blipFill>
            </p:spPr>
            <p:txBody>
              <a:bodyPr/>
              <a:lstStyle/>
              <a:p>
                <a:r>
                  <a:rPr lang="it-IT">
                    <a:noFill/>
                  </a:rPr>
                  <a:t> </a:t>
                </a:r>
              </a:p>
            </p:txBody>
          </p:sp>
        </mc:Fallback>
      </mc:AlternateContent>
      <p:sp>
        <p:nvSpPr>
          <p:cNvPr id="3" name="Segnaposto piè di pagina 2"/>
          <p:cNvSpPr txBox="1"/>
          <p:nvPr/>
        </p:nvSpPr>
        <p:spPr>
          <a:xfrm>
            <a:off x="668044"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chemeClr val="accent1">
                    <a:lumMod val="75000"/>
                  </a:schemeClr>
                </a:solidFill>
                <a:uFillTx/>
                <a:latin typeface="Calibri"/>
              </a:rPr>
              <a:t>4C ITIS “</a:t>
            </a:r>
            <a:r>
              <a:rPr lang="it-IT" sz="1000" b="0" i="0" u="none" strike="noStrike" kern="1200" cap="none" spc="0" baseline="0" dirty="0" err="1">
                <a:solidFill>
                  <a:schemeClr val="accent1">
                    <a:lumMod val="75000"/>
                  </a:schemeClr>
                </a:solidFill>
                <a:uFillTx/>
                <a:latin typeface="Calibri"/>
              </a:rPr>
              <a:t>G.Galilei</a:t>
            </a:r>
            <a:r>
              <a:rPr lang="it-IT" sz="1000" b="0" i="0" u="none" strike="noStrike" kern="1200" cap="none" spc="0" baseline="0" dirty="0">
                <a:solidFill>
                  <a:schemeClr val="accent1">
                    <a:lumMod val="75000"/>
                  </a:schemeClr>
                </a:solidFill>
                <a:uFillTx/>
                <a:latin typeface="Calibri"/>
              </a:rPr>
              <a:t>”- Salerno</a:t>
            </a:r>
          </a:p>
        </p:txBody>
      </p:sp>
      <p:sp>
        <p:nvSpPr>
          <p:cNvPr id="4" name="Segnaposto numero diapositiva 3"/>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933794-4350-46D0-8BC9-A90E69E331CE}"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olo 1"/>
          <p:cNvSpPr txBox="1">
            <a:spLocks noGrp="1"/>
          </p:cNvSpPr>
          <p:nvPr>
            <p:ph type="ctrTitle"/>
          </p:nvPr>
        </p:nvSpPr>
        <p:spPr>
          <a:xfrm>
            <a:off x="4470401" y="192682"/>
            <a:ext cx="7523966" cy="2617936"/>
          </a:xfrm>
        </p:spPr>
        <p:txBody>
          <a:bodyPr anchorCtr="1"/>
          <a:lstStyle/>
          <a:p>
            <a:pPr lvl="0" algn="ctr"/>
            <a:r>
              <a:rPr lang="it-IT"/>
              <a:t>Sistema della serie di Fibonacci</a:t>
            </a:r>
            <a:br>
              <a:rPr lang="it-IT"/>
            </a:br>
            <a:endParaRPr lang="it-IT"/>
          </a:p>
        </p:txBody>
      </p:sp>
      <mc:AlternateContent xmlns:mc="http://schemas.openxmlformats.org/markup-compatibility/2006" xmlns:a14="http://schemas.microsoft.com/office/drawing/2010/main">
        <mc:Choice Requires="a14">
          <p:sp>
            <p:nvSpPr>
              <p:cNvPr id="3" name="Sottotitolo 3"/>
              <p:cNvSpPr txBox="1">
                <a:spLocks noGrp="1"/>
              </p:cNvSpPr>
              <p:nvPr>
                <p:ph type="subTitle" idx="1"/>
              </p:nvPr>
            </p:nvSpPr>
            <p:spPr>
              <a:xfrm>
                <a:off x="4796631" y="3006574"/>
                <a:ext cx="7197727" cy="2668045"/>
              </a:xfrm>
            </p:spPr>
            <p:txBody>
              <a:bodyPr/>
              <a:lstStyle/>
              <a:p>
                <a:pPr lvl="0"/>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eqArr>
                            <m:eqArrPr>
                              <m:ctrlPr>
                                <a:rPr lang="it-IT" i="1">
                                  <a:latin typeface="Cambria Math" panose="02040503050406030204" pitchFamily="18" charset="0"/>
                                </a:rPr>
                              </m:ctrlPr>
                            </m:eqArrPr>
                            <m:e>
                              <m:r>
                                <a:rPr lang="it-IT">
                                  <a:latin typeface="Cambria Math" panose="02040503050406030204" pitchFamily="18" charset="0"/>
                                </a:rPr>
                                <m:t>&amp;</m:t>
                              </m:r>
                              <m:r>
                                <a:rPr lang="it-IT" i="1">
                                  <a:latin typeface="Cambria Math" panose="02040503050406030204" pitchFamily="18" charset="0"/>
                                </a:rPr>
                                <m:t>𝑁</m:t>
                              </m:r>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+2</m:t>
                                  </m:r>
                                </m:e>
                              </m:d>
                              <m:r>
                                <a:rPr lang="it-IT">
                                  <a:latin typeface="Cambria Math" panose="02040503050406030204" pitchFamily="18" charset="0"/>
                                </a:rPr>
                                <m:t>=</m:t>
                              </m:r>
                              <m:r>
                                <a:rPr lang="it-IT" i="1">
                                  <a:latin typeface="Cambria Math" panose="02040503050406030204" pitchFamily="18" charset="0"/>
                                </a:rPr>
                                <m:t>𝑁</m:t>
                              </m:r>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+1</m:t>
                                  </m:r>
                                </m:e>
                              </m:d>
                              <m:r>
                                <a:rPr lang="it-IT">
                                  <a:latin typeface="Cambria Math" panose="02040503050406030204" pitchFamily="18" charset="0"/>
                                </a:rPr>
                                <m:t>+</m:t>
                              </m:r>
                              <m:r>
                                <a:rPr lang="it-IT" i="1">
                                  <a:latin typeface="Cambria Math" panose="02040503050406030204" pitchFamily="18" charset="0"/>
                                </a:rPr>
                                <m:t>𝑁</m:t>
                              </m:r>
                              <m:r>
                                <a:rPr lang="it-IT">
                                  <a:latin typeface="Cambria Math" panose="02040503050406030204" pitchFamily="18" charset="0"/>
                                </a:rPr>
                                <m:t>(</m:t>
                              </m:r>
                              <m:r>
                                <a:rPr lang="it-IT" i="1">
                                  <a:latin typeface="Cambria Math" panose="02040503050406030204" pitchFamily="18" charset="0"/>
                                </a:rPr>
                                <m:t>𝑘</m:t>
                              </m:r>
                              <m:r>
                                <a:rPr lang="it-IT">
                                  <a:latin typeface="Cambria Math" panose="02040503050406030204" pitchFamily="18" charset="0"/>
                                </a:rPr>
                                <m:t>)</m:t>
                              </m:r>
                            </m:e>
                            <m:e>
                              <m:r>
                                <a:rPr lang="it-IT">
                                  <a:latin typeface="Cambria Math" panose="02040503050406030204" pitchFamily="18" charset="0"/>
                                </a:rPr>
                                <m:t>&amp;</m:t>
                              </m:r>
                              <m:r>
                                <a:rPr lang="it-IT" i="1">
                                  <a:latin typeface="Cambria Math" panose="02040503050406030204" pitchFamily="18" charset="0"/>
                                </a:rPr>
                                <m:t>𝑁</m:t>
                              </m:r>
                              <m:r>
                                <a:rPr lang="it-IT">
                                  <a:latin typeface="Cambria Math" panose="02040503050406030204" pitchFamily="18" charset="0"/>
                                </a:rPr>
                                <m:t>(0)</m:t>
                              </m:r>
                            </m:e>
                            <m:e>
                              <m:r>
                                <a:rPr lang="it-IT">
                                  <a:latin typeface="Cambria Math" panose="02040503050406030204" pitchFamily="18" charset="0"/>
                                </a:rPr>
                                <m:t>&amp;</m:t>
                              </m:r>
                              <m:r>
                                <a:rPr lang="it-IT" i="1">
                                  <a:latin typeface="Cambria Math" panose="02040503050406030204" pitchFamily="18" charset="0"/>
                                </a:rPr>
                                <m:t>𝑁</m:t>
                              </m:r>
                              <m:r>
                                <a:rPr lang="it-IT">
                                  <a:latin typeface="Cambria Math" panose="02040503050406030204" pitchFamily="18" charset="0"/>
                                </a:rPr>
                                <m:t>(1)</m:t>
                              </m:r>
                            </m:e>
                          </m:eqArr>
                        </m:e>
                      </m:d>
                    </m:oMath>
                  </m:oMathPara>
                </a14:m>
                <a:endParaRPr lang="it-IT" sz="3600"/>
              </a:p>
            </p:txBody>
          </p:sp>
        </mc:Choice>
        <mc:Fallback xmlns="">
          <p:sp>
            <p:nvSpPr>
              <p:cNvPr id="3" name="Sottotitolo 3"/>
              <p:cNvSpPr txBox="1">
                <a:spLocks noGrp="1" noRot="1" noChangeAspect="1" noMove="1" noResize="1" noEditPoints="1" noAdjustHandles="1" noChangeArrowheads="1" noChangeShapeType="1" noTextEdit="1"/>
              </p:cNvSpPr>
              <p:nvPr>
                <p:ph type="subTitle" idx="1"/>
              </p:nvPr>
            </p:nvSpPr>
            <p:spPr>
              <a:xfrm>
                <a:off x="4796631" y="3006574"/>
                <a:ext cx="7197727" cy="2668045"/>
              </a:xfrm>
              <a:blipFill>
                <a:blip r:embed="rId2"/>
                <a:stretch>
                  <a:fillRect/>
                </a:stretch>
              </a:blipFill>
            </p:spPr>
            <p:txBody>
              <a:bodyPr/>
              <a:lstStyle/>
              <a:p>
                <a:r>
                  <a:rPr lang="it-IT">
                    <a:noFill/>
                  </a:rPr>
                  <a:t> </a:t>
                </a:r>
              </a:p>
            </p:txBody>
          </p:sp>
        </mc:Fallback>
      </mc:AlternateContent>
      <p:sp>
        <p:nvSpPr>
          <p:cNvPr id="4" name="Segnaposto piè di pagina 3"/>
          <p:cNvSpPr txBox="1"/>
          <p:nvPr/>
        </p:nvSpPr>
        <p:spPr>
          <a:xfrm>
            <a:off x="3973680" y="6082415"/>
            <a:ext cx="4893960"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6089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F867C5-B87A-4214-B6E0-86A290783AF7}"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263045" y="0"/>
                <a:ext cx="12551081" cy="6858000"/>
              </a:xfrm>
            </p:spPr>
            <p:txBody>
              <a:bodyPr/>
              <a:lstStyle/>
              <a:p>
                <a:pPr lvl="0" algn="ctr">
                  <a:lnSpc>
                    <a:spcPct val="80000"/>
                  </a:lnSpc>
                </a:pPr>
                <a:endParaRPr lang="it-IT" sz="2500"/>
              </a:p>
              <a:p>
                <a:pPr marL="0" lvl="0" indent="0" algn="ctr">
                  <a:lnSpc>
                    <a:spcPct val="80000"/>
                  </a:lnSpc>
                  <a:buNone/>
                </a:pPr>
                <a:r>
                  <a:rPr lang="it-IT" sz="2500"/>
                  <a:t>Sappiamo che un sistema a tempo discreto ha un modello come sotto riportato:</a:t>
                </a:r>
              </a:p>
              <a:p>
                <a:pPr lvl="0" algn="ctr">
                  <a:lnSpc>
                    <a:spcPct val="80000"/>
                  </a:lnSpc>
                </a:pPr>
                <a:r>
                  <a:rPr lang="it-IT" sz="2500"/>
                  <a:t>x (k+1) = AX(k) + B</a:t>
                </a:r>
                <a:r>
                  <a:rPr lang="it-IT" sz="2500" i="1"/>
                  <a:t>u</a:t>
                </a:r>
                <a:r>
                  <a:rPr lang="it-IT" sz="2500"/>
                  <a:t>(k)</a:t>
                </a:r>
              </a:p>
              <a:p>
                <a:pPr lvl="0">
                  <a:lnSpc>
                    <a:spcPct val="80000"/>
                  </a:lnSpc>
                </a:pPr>
                <a:r>
                  <a:rPr lang="it-IT" sz="2500" i="1"/>
                  <a:t>Dove A è la matrice di transizione e B la matrice di uscita.</a:t>
                </a:r>
              </a:p>
              <a:p>
                <a:pPr lvl="0">
                  <a:lnSpc>
                    <a:spcPct val="80000"/>
                  </a:lnSpc>
                </a:pPr>
                <a:r>
                  <a:rPr lang="it-IT" sz="2500"/>
                  <a:t>Vediamo l’evoluzione libera di un sistema a tempo discreto </a:t>
                </a:r>
              </a:p>
              <a:p>
                <a:pPr marL="0" lvl="0" indent="0" algn="ctr">
                  <a:lnSpc>
                    <a:spcPct val="80000"/>
                  </a:lnSpc>
                  <a:buNone/>
                </a:pPr>
                <a:endParaRPr lang="it-IT" sz="2500" i="1"/>
              </a:p>
              <a:p>
                <a:pPr lvl="0" algn="ctr">
                  <a:lnSpc>
                    <a:spcPct val="80000"/>
                  </a:lnSpc>
                </a:pPr>
                <a:r>
                  <a:rPr lang="it-IT" sz="2500" i="1"/>
                  <a:t>u</a:t>
                </a:r>
                <a:r>
                  <a:rPr lang="it-IT" sz="2500"/>
                  <a:t>(k) = 0</a:t>
                </a:r>
              </a:p>
              <a:p>
                <a:pPr marL="0" lvl="0" indent="0" algn="ctr">
                  <a:lnSpc>
                    <a:spcPct val="80000"/>
                  </a:lnSpc>
                  <a:buNone/>
                </a:pPr>
                <a:r>
                  <a:rPr lang="it-IT" sz="2500"/>
                  <a:t>↔</a:t>
                </a:r>
              </a:p>
              <a:p>
                <a:pPr lvl="0" algn="ctr">
                  <a:lnSpc>
                    <a:spcPct val="80000"/>
                  </a:lnSpc>
                </a:pPr>
                <a:r>
                  <a:rPr lang="it-IT" sz="2500"/>
                  <a:t>x(k) =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𝐴</m:t>
                        </m:r>
                      </m:e>
                      <m:sup>
                        <m:r>
                          <a:rPr lang="it-IT" i="1">
                            <a:latin typeface="Cambria Math" panose="02040503050406030204" pitchFamily="18" charset="0"/>
                          </a:rPr>
                          <m:t>𝑘</m:t>
                        </m:r>
                      </m:sup>
                    </m:sSup>
                    <m:r>
                      <a:rPr lang="it-IT" i="1">
                        <a:latin typeface="Cambria Math" panose="02040503050406030204" pitchFamily="18" charset="0"/>
                      </a:rPr>
                      <m:t>𝑥</m:t>
                    </m:r>
                    <m:r>
                      <a:rPr lang="it-IT">
                        <a:latin typeface="Cambria Math" panose="02040503050406030204" pitchFamily="18" charset="0"/>
                      </a:rPr>
                      <m:t>(0)</m:t>
                    </m:r>
                  </m:oMath>
                </a14:m>
                <a:endParaRPr lang="it-IT" sz="2500"/>
              </a:p>
              <a:p>
                <a:pPr lvl="0">
                  <a:lnSpc>
                    <a:spcPct val="80000"/>
                  </a:lnSpc>
                </a:pPr>
                <a:r>
                  <a:rPr lang="it-IT" sz="2500"/>
                  <a:t>Vediamo che la serie di Fibonacci può essere vista come l’uscita libera di un sistema del secondo ordine </a:t>
                </a:r>
              </a:p>
              <a:p>
                <a:pPr lvl="0">
                  <a:lnSpc>
                    <a:spcPct val="80000"/>
                  </a:lnSpc>
                </a:pPr>
                <a:endParaRPr lang="it-IT" sz="2500"/>
              </a:p>
              <a:p>
                <a:pPr lvl="0">
                  <a:lnSpc>
                    <a:spcPct val="80000"/>
                  </a:lnSpc>
                </a:pPr>
                <a:r>
                  <a:rPr lang="it-IT" sz="2200"/>
                  <a:t>X</a:t>
                </a:r>
                <a:r>
                  <a:rPr lang="it-IT" sz="2200" baseline="-25000"/>
                  <a:t>1</a:t>
                </a:r>
                <a:r>
                  <a:rPr lang="it-IT" sz="2200"/>
                  <a:t> = N(k)                                X</a:t>
                </a:r>
                <a:r>
                  <a:rPr lang="it-IT" sz="2200" baseline="-25000"/>
                  <a:t>2 </a:t>
                </a:r>
                <a:r>
                  <a:rPr lang="it-IT" sz="2200"/>
                  <a:t>= N(k+1)				      X</a:t>
                </a:r>
                <a:r>
                  <a:rPr lang="it-IT" sz="2200" baseline="-25000"/>
                  <a:t>0</a:t>
                </a:r>
                <a:r>
                  <a:rPr lang="it-IT" sz="2200"/>
                  <a:t> =</a:t>
                </a:r>
                <a14:m>
                  <m:oMath xmlns:m="http://schemas.openxmlformats.org/officeDocument/2006/math">
                    <m:d>
                      <m:dPr>
                        <m:ctrlPr>
                          <a:rPr lang="it-IT" i="1">
                            <a:latin typeface="Cambria Math" panose="02040503050406030204" pitchFamily="18" charset="0"/>
                          </a:rPr>
                        </m:ctrlPr>
                      </m:dPr>
                      <m:e>
                        <m:f>
                          <m:fPr>
                            <m:type m:val="noBar"/>
                            <m:ctrlPr>
                              <a:rPr lang="it-IT" i="1">
                                <a:latin typeface="Cambria Math" panose="02040503050406030204" pitchFamily="18" charset="0"/>
                              </a:rPr>
                            </m:ctrlPr>
                          </m:fPr>
                          <m:num>
                            <m:r>
                              <a:rPr lang="it-IT" i="1">
                                <a:latin typeface="Cambria Math" panose="02040503050406030204" pitchFamily="18" charset="0"/>
                              </a:rPr>
                              <m:t>𝑁</m:t>
                            </m:r>
                            <m:r>
                              <a:rPr lang="it-IT">
                                <a:latin typeface="Cambria Math" panose="02040503050406030204" pitchFamily="18" charset="0"/>
                              </a:rPr>
                              <m:t>(0)</m:t>
                            </m:r>
                          </m:num>
                          <m:den>
                            <m:r>
                              <a:rPr lang="it-IT" i="1">
                                <a:latin typeface="Cambria Math" panose="02040503050406030204" pitchFamily="18" charset="0"/>
                              </a:rPr>
                              <m:t>𝑁</m:t>
                            </m:r>
                            <m:r>
                              <a:rPr lang="it-IT">
                                <a:latin typeface="Cambria Math" panose="02040503050406030204" pitchFamily="18" charset="0"/>
                              </a:rPr>
                              <m:t>(1)</m:t>
                            </m:r>
                          </m:den>
                        </m:f>
                      </m:e>
                    </m:d>
                  </m:oMath>
                </a14:m>
                <a:endParaRPr lang="it-IT" sz="2200"/>
              </a:p>
              <a:p>
                <a:pPr lvl="0">
                  <a:lnSpc>
                    <a:spcPct val="80000"/>
                  </a:lnSpc>
                </a:pPr>
                <a:endParaRPr lang="it-IT" sz="1900"/>
              </a:p>
              <a:p>
                <a:pPr lvl="0">
                  <a:lnSpc>
                    <a:spcPct val="80000"/>
                  </a:lnSpc>
                </a:pPr>
                <a:r>
                  <a:rPr lang="it-IT" sz="1900"/>
                  <a:t>Ricorriamo alla serie di Fibonacci generalizzata così  come trovata per i polinomi che caratterizzano la rete a scala </a:t>
                </a:r>
              </a:p>
              <a:p>
                <a:pPr marL="0" lvl="0" indent="0" algn="ctr">
                  <a:lnSpc>
                    <a:spcPct val="80000"/>
                  </a:lnSpc>
                  <a:buNone/>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+1 </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sub>
                    </m:sSub>
                    <m:r>
                      <a:rPr lang="it-IT">
                        <a:latin typeface="Cambria Math" panose="02040503050406030204" pitchFamily="18" charset="0"/>
                      </a:rPr>
                      <m:t>+</m:t>
                    </m:r>
                    <m:r>
                      <a:rPr lang="it-IT" i="1">
                        <a:latin typeface="Cambria Math" panose="02040503050406030204" pitchFamily="18" charset="0"/>
                      </a:rPr>
                      <m:t>𝐶</m:t>
                    </m:r>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𝑘</m:t>
                        </m:r>
                        <m:r>
                          <a:rPr lang="it-IT">
                            <a:latin typeface="Cambria Math" panose="02040503050406030204" pitchFamily="18" charset="0"/>
                          </a:rPr>
                          <m:t>−1 </m:t>
                        </m:r>
                      </m:sub>
                    </m:sSub>
                  </m:oMath>
                </a14:m>
                <a:r>
                  <a:rPr lang="it-IT" sz="1900"/>
                  <a:t> ossia N(k+1)=N(K)+C*N(k-1)</a:t>
                </a:r>
              </a:p>
              <a:p>
                <a:pPr lvl="0">
                  <a:lnSpc>
                    <a:spcPct val="80000"/>
                  </a:lnSpc>
                </a:pPr>
                <a:endParaRPr lang="it-IT" sz="1900"/>
              </a:p>
              <a:p>
                <a:pPr lvl="0">
                  <a:lnSpc>
                    <a:spcPct val="80000"/>
                  </a:lnSpc>
                </a:pPr>
                <a:endParaRPr lang="it-IT" sz="1900"/>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263045" y="0"/>
                <a:ext cx="12551081" cy="6858000"/>
              </a:xfrm>
              <a:blipFill>
                <a:blip r:embed="rId2"/>
                <a:stretch>
                  <a:fillRect l="-729"/>
                </a:stretch>
              </a:blipFill>
            </p:spPr>
            <p:txBody>
              <a:bodyPr/>
              <a:lstStyle/>
              <a:p>
                <a:r>
                  <a:rPr lang="it-IT">
                    <a:noFill/>
                  </a:rPr>
                  <a:t> </a:t>
                </a:r>
              </a:p>
            </p:txBody>
          </p:sp>
        </mc:Fallback>
      </mc:AlternateContent>
      <p:sp>
        <p:nvSpPr>
          <p:cNvPr id="3" name="Segnaposto piè di pagina 2"/>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4" name="Segnaposto numero diapositiva 3"/>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7CD496-BB25-4670-8DAB-2C609EE156C8}"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0" y="0"/>
                <a:ext cx="12191996" cy="6858000"/>
              </a:xfrm>
            </p:spPr>
            <p:txBody>
              <a:bodyPr/>
              <a:lstStyle/>
              <a:p>
                <a:pPr marL="0" lvl="0" indent="0">
                  <a:lnSpc>
                    <a:spcPct val="90000"/>
                  </a:lnSpc>
                  <a:buNone/>
                </a:pPr>
                <a:r>
                  <a:rPr lang="it-IT" sz="1700"/>
                  <a:t> </a:t>
                </a:r>
              </a:p>
              <a:p>
                <a:pPr marL="0" lvl="0" indent="0" algn="ctr">
                  <a:lnSpc>
                    <a:spcPct val="90000"/>
                  </a:lnSpc>
                  <a:buNone/>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eqArr>
                            <m:eqArrPr>
                              <m:ctrlPr>
                                <a:rPr lang="it-IT" i="1">
                                  <a:latin typeface="Cambria Math" panose="02040503050406030204" pitchFamily="18" charset="0"/>
                                </a:rPr>
                              </m:ctrlPr>
                            </m:eqArrPr>
                            <m:e>
                              <m:r>
                                <a:rPr lang="it-IT">
                                  <a:latin typeface="Cambria Math" panose="02040503050406030204" pitchFamily="18" charset="0"/>
                                </a:rPr>
                                <m:t>&amp;</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e>
                              </m:d>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r>
                                <a:rPr lang="it-IT">
                                  <a:latin typeface="Cambria Math" panose="02040503050406030204" pitchFamily="18" charset="0"/>
                                </a:rPr>
                                <m:t>(</m:t>
                              </m:r>
                              <m:r>
                                <a:rPr lang="it-IT" i="1">
                                  <a:latin typeface="Cambria Math" panose="02040503050406030204" pitchFamily="18" charset="0"/>
                                </a:rPr>
                                <m:t>𝐾</m:t>
                              </m:r>
                              <m:r>
                                <a:rPr lang="it-IT">
                                  <a:latin typeface="Cambria Math" panose="02040503050406030204" pitchFamily="18" charset="0"/>
                                </a:rPr>
                                <m:t>)</m:t>
                              </m:r>
                            </m:e>
                            <m:e>
                              <m:r>
                                <a:rPr lang="it-IT">
                                  <a:latin typeface="Cambria Math" panose="02040503050406030204" pitchFamily="18" charset="0"/>
                                </a:rPr>
                                <m:t>&amp;</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e>
                              </m:d>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r>
                                    <a:rPr lang="it-IT">
                                      <a:latin typeface="Cambria Math" panose="02040503050406030204" pitchFamily="18" charset="0"/>
                                    </a:rPr>
                                    <m:t>∗</m:t>
                                  </m:r>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i="1">
                                      <a:latin typeface="Cambria Math" panose="02040503050406030204" pitchFamily="18" charset="0"/>
                                    </a:rPr>
                                    <m:t>𝑘</m:t>
                                  </m:r>
                                </m:e>
                              </m:d>
                              <m:r>
                                <a:rPr lang="it-IT">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r>
                                <a:rPr lang="it-IT">
                                  <a:latin typeface="Cambria Math" panose="02040503050406030204" pitchFamily="18" charset="0"/>
                                </a:rPr>
                                <m:t>(</m:t>
                              </m:r>
                              <m:r>
                                <a:rPr lang="it-IT" i="1">
                                  <a:latin typeface="Cambria Math" panose="02040503050406030204" pitchFamily="18" charset="0"/>
                                </a:rPr>
                                <m:t>𝑘</m:t>
                              </m:r>
                              <m:r>
                                <a:rPr lang="it-IT">
                                  <a:latin typeface="Cambria Math" panose="02040503050406030204" pitchFamily="18" charset="0"/>
                                </a:rPr>
                                <m:t>)</m:t>
                              </m:r>
                            </m:e>
                          </m:eqArr>
                        </m:e>
                      </m:d>
                    </m:oMath>
                  </m:oMathPara>
                </a14:m>
                <a:endParaRPr lang="it-IT" sz="3000"/>
              </a:p>
              <a:p>
                <a:pPr marL="0" lvl="0" indent="0">
                  <a:lnSpc>
                    <a:spcPct val="90000"/>
                  </a:lnSpc>
                  <a:buNone/>
                </a:pPr>
                <a:r>
                  <a:rPr lang="it-IT" sz="3000"/>
                  <a:t>  </a:t>
                </a:r>
              </a:p>
              <a:p>
                <a:pPr marL="0" lvl="0" indent="0">
                  <a:lnSpc>
                    <a:spcPct val="90000"/>
                  </a:lnSpc>
                  <a:buNone/>
                </a:pPr>
                <a14:m>
                  <m:oMathPara xmlns:m="http://schemas.openxmlformats.org/officeDocument/2006/math">
                    <m:oMathParaPr>
                      <m:jc m:val="centerGroup"/>
                    </m:oMathParaPr>
                    <m:oMath xmlns:m="http://schemas.openxmlformats.org/officeDocument/2006/math">
                      <m:d>
                        <m:dPr>
                          <m:ctrlPr>
                            <a:rPr lang="it-IT" i="1">
                              <a:latin typeface="Cambria Math" panose="02040503050406030204" pitchFamily="18" charset="0"/>
                            </a:rPr>
                          </m:ctrlPr>
                        </m:dPr>
                        <m:e>
                          <m:f>
                            <m:fPr>
                              <m:type m:val="noBa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e>
                              </m:d>
                            </m:num>
                            <m:den>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e>
                              </m:d>
                            </m:den>
                          </m:f>
                        </m:e>
                      </m:d>
                      <m:r>
                        <a:rPr lang="it-IT">
                          <a:latin typeface="Cambria Math" panose="02040503050406030204" pitchFamily="18" charset="0"/>
                        </a:rPr>
                        <m:t>=</m:t>
                      </m:r>
                      <m:d>
                        <m:dPr>
                          <m:ctrlPr>
                            <a:rPr lang="it-IT" i="1">
                              <a:latin typeface="Cambria Math" panose="02040503050406030204" pitchFamily="18" charset="0"/>
                            </a:rPr>
                          </m:ctrlPr>
                        </m:dPr>
                        <m:e>
                          <m:f>
                            <m:fPr>
                              <m:type m:val="noBar"/>
                              <m:ctrlPr>
                                <a:rPr lang="it-IT" i="1">
                                  <a:latin typeface="Cambria Math" panose="02040503050406030204" pitchFamily="18" charset="0"/>
                                </a:rPr>
                              </m:ctrlPr>
                            </m:fPr>
                            <m:num>
                              <m:r>
                                <a:rPr lang="it-IT">
                                  <a:latin typeface="Cambria Math" panose="02040503050406030204" pitchFamily="18" charset="0"/>
                                </a:rPr>
                                <m:t>0</m:t>
                              </m:r>
                              <m:r>
                                <a:rPr lang="it-IT">
                                  <a:latin typeface="Cambria Math" panose="02040503050406030204" pitchFamily="18" charset="0"/>
                                </a:rPr>
                                <m:t>   </m:t>
                              </m:r>
                              <m:r>
                                <a:rPr lang="it-IT">
                                  <a:latin typeface="Cambria Math" panose="02040503050406030204" pitchFamily="18" charset="0"/>
                                </a:rPr>
                                <m:t>1</m:t>
                              </m:r>
                            </m:num>
                            <m:den>
                              <m:r>
                                <a:rPr lang="it-IT" i="1">
                                  <a:latin typeface="Cambria Math" panose="02040503050406030204" pitchFamily="18" charset="0"/>
                                </a:rPr>
                                <m:t>𝐶</m:t>
                              </m:r>
                              <m:r>
                                <a:rPr lang="it-IT">
                                  <a:latin typeface="Cambria Math" panose="02040503050406030204" pitchFamily="18" charset="0"/>
                                </a:rPr>
                                <m:t>   </m:t>
                              </m:r>
                              <m:r>
                                <a:rPr lang="it-IT">
                                  <a:latin typeface="Cambria Math" panose="02040503050406030204" pitchFamily="18" charset="0"/>
                                </a:rPr>
                                <m:t>1</m:t>
                              </m:r>
                            </m:den>
                          </m:f>
                        </m:e>
                      </m:d>
                      <m:d>
                        <m:dPr>
                          <m:ctrlPr>
                            <a:rPr lang="it-IT" i="1">
                              <a:latin typeface="Cambria Math" panose="02040503050406030204" pitchFamily="18" charset="0"/>
                            </a:rPr>
                          </m:ctrlPr>
                        </m:dPr>
                        <m:e>
                          <m:f>
                            <m:fPr>
                              <m:type m:val="noBa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i="1">
                                      <a:latin typeface="Cambria Math" panose="02040503050406030204" pitchFamily="18" charset="0"/>
                                    </a:rPr>
                                    <m:t>𝑘</m:t>
                                  </m:r>
                                </m:e>
                              </m:d>
                            </m:num>
                            <m:den>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d>
                                <m:dPr>
                                  <m:ctrlPr>
                                    <a:rPr lang="it-IT" i="1">
                                      <a:latin typeface="Cambria Math" panose="02040503050406030204" pitchFamily="18" charset="0"/>
                                    </a:rPr>
                                  </m:ctrlPr>
                                </m:dPr>
                                <m:e>
                                  <m:r>
                                    <a:rPr lang="it-IT" i="1">
                                      <a:latin typeface="Cambria Math" panose="02040503050406030204" pitchFamily="18" charset="0"/>
                                    </a:rPr>
                                    <m:t>𝑘</m:t>
                                  </m:r>
                                </m:e>
                              </m:d>
                            </m:den>
                          </m:f>
                        </m:e>
                      </m:d>
                    </m:oMath>
                  </m:oMathPara>
                </a14:m>
                <a:endParaRPr lang="it-IT" sz="3300"/>
              </a:p>
              <a:p>
                <a:pPr marL="0" lvl="0" indent="0">
                  <a:lnSpc>
                    <a:spcPct val="90000"/>
                  </a:lnSpc>
                  <a:buNone/>
                </a:pPr>
                <a:r>
                  <a:rPr lang="it-IT" sz="3000"/>
                  <a:t>  </a:t>
                </a:r>
              </a:p>
              <a:p>
                <a:pPr lvl="0" algn="ctr">
                  <a:lnSpc>
                    <a:spcPct val="90000"/>
                  </a:lnSpc>
                </a:pPr>
                <a:r>
                  <a:rPr lang="it-IT" sz="3300"/>
                  <a:t>X (0) = </a:t>
                </a:r>
                <a14:m>
                  <m:oMath xmlns:m="http://schemas.openxmlformats.org/officeDocument/2006/math">
                    <m:d>
                      <m:dPr>
                        <m:ctrlPr>
                          <a:rPr lang="it-IT" i="1">
                            <a:latin typeface="Cambria Math" panose="02040503050406030204" pitchFamily="18" charset="0"/>
                          </a:rPr>
                        </m:ctrlPr>
                      </m:dPr>
                      <m:e>
                        <m:f>
                          <m:fPr>
                            <m:type m:val="noBa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a:latin typeface="Cambria Math" panose="02040503050406030204" pitchFamily="18" charset="0"/>
                                  </a:rPr>
                                  <m:t>0</m:t>
                                </m:r>
                              </m:e>
                            </m:d>
                          </m:num>
                          <m:den>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d>
                              <m:dPr>
                                <m:ctrlPr>
                                  <a:rPr lang="it-IT" i="1">
                                    <a:latin typeface="Cambria Math" panose="02040503050406030204" pitchFamily="18" charset="0"/>
                                  </a:rPr>
                                </m:ctrlPr>
                              </m:dPr>
                              <m:e>
                                <m:r>
                                  <a:rPr lang="it-IT">
                                    <a:latin typeface="Cambria Math" panose="02040503050406030204" pitchFamily="18" charset="0"/>
                                  </a:rPr>
                                  <m:t>0</m:t>
                                </m:r>
                              </m:e>
                            </m:d>
                          </m:den>
                        </m:f>
                      </m:e>
                    </m:d>
                  </m:oMath>
                </a14:m>
                <a:r>
                  <a:rPr lang="it-IT" sz="3300"/>
                  <a:t>     </a:t>
                </a:r>
                <a:r>
                  <a:rPr lang="it-IT" sz="3000"/>
                  <a:t>Fissiamo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a:latin typeface="Cambria Math" panose="02040503050406030204" pitchFamily="18" charset="0"/>
                          </a:rPr>
                          <m:t>0</m:t>
                        </m:r>
                      </m:e>
                    </m:d>
                    <m:r>
                      <a:rPr lang="it-IT">
                        <a:latin typeface="Cambria Math" panose="02040503050406030204" pitchFamily="18" charset="0"/>
                      </a:rPr>
                      <m:t>  ;  </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a:latin typeface="Cambria Math" panose="02040503050406030204" pitchFamily="18" charset="0"/>
                          </a:rPr>
                          <m:t>2</m:t>
                        </m:r>
                      </m:sub>
                    </m:sSub>
                    <m:d>
                      <m:dPr>
                        <m:ctrlPr>
                          <a:rPr lang="it-IT" i="1">
                            <a:latin typeface="Cambria Math" panose="02040503050406030204" pitchFamily="18" charset="0"/>
                          </a:rPr>
                        </m:ctrlPr>
                      </m:dPr>
                      <m:e>
                        <m:r>
                          <a:rPr lang="it-IT">
                            <a:latin typeface="Cambria Math" panose="02040503050406030204" pitchFamily="18" charset="0"/>
                          </a:rPr>
                          <m:t>0</m:t>
                        </m:r>
                      </m:e>
                    </m:d>
                  </m:oMath>
                </a14:m>
                <a:r>
                  <a:rPr lang="it-IT" sz="3000"/>
                  <a:t>  abbiamo:</a:t>
                </a:r>
              </a:p>
              <a:p>
                <a:pPr marL="0" lvl="0" indent="0">
                  <a:lnSpc>
                    <a:spcPct val="90000"/>
                  </a:lnSpc>
                  <a:buNone/>
                </a:pPr>
                <a:endParaRPr lang="it-IT" sz="3000"/>
              </a:p>
              <a:p>
                <a:pPr lvl="0">
                  <a:lnSpc>
                    <a:spcPct val="90000"/>
                  </a:lnSpc>
                </a:pPr>
                <a:r>
                  <a:rPr lang="it-IT" sz="3000"/>
                  <a:t>                   X(k+1) = A x(k) 		             </a:t>
                </a:r>
              </a:p>
              <a:p>
                <a:pPr lvl="0">
                  <a:lnSpc>
                    <a:spcPct val="90000"/>
                  </a:lnSpc>
                </a:pPr>
                <a:endParaRPr lang="it-IT" sz="3000"/>
              </a:p>
              <a:p>
                <a:pPr marL="0" lvl="0" indent="0" algn="ctr">
                  <a:lnSpc>
                    <a:spcPct val="90000"/>
                  </a:lnSpc>
                  <a:buNone/>
                </a:pPr>
                <a:endParaRPr lang="it-IT" sz="3300"/>
              </a:p>
              <a:p>
                <a:pPr marL="0" lvl="0" indent="0" algn="ctr">
                  <a:lnSpc>
                    <a:spcPct val="90000"/>
                  </a:lnSpc>
                  <a:buNone/>
                </a:pPr>
                <a:endParaRPr lang="it-IT" sz="3300">
                  <a:solidFill>
                    <a:srgbClr val="00B050"/>
                  </a:solidFill>
                </a:endParaRPr>
              </a:p>
              <a:p>
                <a:pPr marL="0" lvl="0" indent="0" algn="ctr">
                  <a:lnSpc>
                    <a:spcPct val="90000"/>
                  </a:lnSpc>
                  <a:buNone/>
                </a:pPr>
                <a:r>
                  <a:rPr lang="it-IT" sz="3300"/>
                  <a:t>Analizziamo ora la convergenza con Matlab</a:t>
                </a:r>
              </a:p>
              <a:p>
                <a:pPr lvl="0">
                  <a:lnSpc>
                    <a:spcPct val="90000"/>
                  </a:lnSpc>
                </a:pPr>
                <a:endParaRPr lang="it-IT" sz="1700"/>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0" y="0"/>
                <a:ext cx="12191996" cy="6858000"/>
              </a:xfrm>
              <a:blipFill>
                <a:blip r:embed="rId2"/>
                <a:stretch>
                  <a:fillRect l="-1000"/>
                </a:stretch>
              </a:blipFill>
            </p:spPr>
            <p:txBody>
              <a:bodyPr/>
              <a:lstStyle/>
              <a:p>
                <a:r>
                  <a:rPr lang="it-IT">
                    <a:noFill/>
                  </a:rPr>
                  <a:t> </a:t>
                </a:r>
              </a:p>
            </p:txBody>
          </p:sp>
        </mc:Fallback>
      </mc:AlternateContent>
      <p:sp>
        <p:nvSpPr>
          <p:cNvPr id="3" name="Freccia a destra 3"/>
          <p:cNvSpPr/>
          <p:nvPr/>
        </p:nvSpPr>
        <p:spPr>
          <a:xfrm>
            <a:off x="5323911" y="4910199"/>
            <a:ext cx="1014609" cy="425881"/>
          </a:xfrm>
          <a:custGeom>
            <a:avLst>
              <a:gd name="f0" fmla="val 1706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FF00"/>
          </a:solidFill>
          <a:ln w="19046" cap="rnd">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alibri"/>
            </a:endParaRPr>
          </a:p>
        </p:txBody>
      </p:sp>
      <p:sp>
        <p:nvSpPr>
          <p:cNvPr id="4" name="Rettangolo 4"/>
          <p:cNvSpPr/>
          <p:nvPr/>
        </p:nvSpPr>
        <p:spPr>
          <a:xfrm>
            <a:off x="6731410" y="4684736"/>
            <a:ext cx="2855936" cy="876818"/>
          </a:xfrm>
          <a:prstGeom prst="rect">
            <a:avLst/>
          </a:prstGeom>
          <a:solidFill>
            <a:srgbClr val="FF0000"/>
          </a:solidFill>
          <a:ln w="19046" cap="rnd">
            <a:solidFill>
              <a:srgbClr val="7D2B8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a:solidFill>
                  <a:srgbClr val="FFFFFF"/>
                </a:solidFill>
                <a:uFillTx/>
                <a:latin typeface="Calibri"/>
              </a:rPr>
              <a:t>x(k) = A</a:t>
            </a:r>
            <a:r>
              <a:rPr lang="it-IT" sz="3200" b="0" i="0" u="none" strike="noStrike" kern="1200" cap="none" spc="0" baseline="30000">
                <a:solidFill>
                  <a:srgbClr val="FFFFFF"/>
                </a:solidFill>
                <a:uFillTx/>
                <a:latin typeface="Calibri"/>
              </a:rPr>
              <a:t>k </a:t>
            </a:r>
            <a:r>
              <a:rPr lang="it-IT" sz="3200" b="0" i="0" u="none" strike="noStrike" kern="1200" cap="none" spc="0" baseline="0">
                <a:solidFill>
                  <a:srgbClr val="FFFFFF"/>
                </a:solidFill>
                <a:uFillTx/>
                <a:latin typeface="Calibri"/>
              </a:rPr>
              <a:t>X (0)</a:t>
            </a:r>
          </a:p>
        </p:txBody>
      </p:sp>
      <p:cxnSp>
        <p:nvCxnSpPr>
          <p:cNvPr id="5" name="Connettore 2 6"/>
          <p:cNvCxnSpPr/>
          <p:nvPr/>
        </p:nvCxnSpPr>
        <p:spPr>
          <a:xfrm flipH="1">
            <a:off x="4772765" y="3388290"/>
            <a:ext cx="3131509" cy="676400"/>
          </a:xfrm>
          <a:prstGeom prst="straightConnector1">
            <a:avLst/>
          </a:prstGeom>
          <a:noFill/>
          <a:ln w="76196" cap="rnd">
            <a:solidFill>
              <a:srgbClr val="FFFF00"/>
            </a:solidFill>
            <a:prstDash val="solid"/>
            <a:miter/>
            <a:tailEnd type="arrow"/>
          </a:ln>
          <a:effectLst>
            <a:outerShdw dist="38103" dir="5400000" algn="tl">
              <a:srgbClr val="000000">
                <a:alpha val="35000"/>
              </a:srgbClr>
            </a:outerShdw>
          </a:effectLst>
        </p:spPr>
      </p:cxnSp>
      <p:pic>
        <p:nvPicPr>
          <p:cNvPr id="6" name="Immagine 1">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23601" y="6119814"/>
            <a:ext cx="1042507" cy="481623"/>
          </a:xfrm>
          <a:prstGeom prst="rect">
            <a:avLst/>
          </a:prstGeom>
          <a:noFill/>
          <a:ln cap="rnd">
            <a:noFill/>
          </a:ln>
        </p:spPr>
      </p:pic>
      <p:sp>
        <p:nvSpPr>
          <p:cNvPr id="7" name="Segnaposto piè di pagina 6"/>
          <p:cNvSpPr txBox="1"/>
          <p:nvPr/>
        </p:nvSpPr>
        <p:spPr>
          <a:xfrm>
            <a:off x="234241" y="6412522"/>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8" name="Segnaposto numero diapositiva 7"/>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7D1CC6-8960-46AF-B516-545F092CF05D}"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212271"/>
            <a:ext cx="11136086" cy="6221186"/>
          </a:xfrm>
        </p:spPr>
        <p:txBody>
          <a:bodyPr>
            <a:normAutofit fontScale="85000" lnSpcReduction="20000"/>
          </a:bodyPr>
          <a:lstStyle/>
          <a:p>
            <a:pPr marL="0" indent="0">
              <a:lnSpc>
                <a:spcPct val="120000"/>
              </a:lnSpc>
            </a:pPr>
            <a:r>
              <a:rPr smtClean="0"/>
              <a:t>function B=aureo()</a:t>
            </a:r>
          </a:p>
          <a:p>
            <a:pPr marL="0" indent="0">
              <a:lnSpc>
                <a:spcPct val="120000"/>
              </a:lnSpc>
            </a:pPr>
            <a:r>
              <a:rPr smtClean="0"/>
              <a:t>clc;</a:t>
            </a:r>
          </a:p>
          <a:p>
            <a:pPr marL="0" indent="0">
              <a:lnSpc>
                <a:spcPct val="120000"/>
              </a:lnSpc>
            </a:pPr>
            <a:r>
              <a:rPr smtClean="0"/>
              <a:t>X=[1;1];</a:t>
            </a:r>
          </a:p>
          <a:p>
            <a:pPr marL="0" indent="0">
              <a:lnSpc>
                <a:spcPct val="120000"/>
              </a:lnSpc>
            </a:pPr>
            <a:r>
              <a:rPr smtClean="0"/>
              <a:t>fprintf('dammi il numero di iterazioni: ');</a:t>
            </a:r>
          </a:p>
          <a:p>
            <a:pPr marL="0" indent="0">
              <a:lnSpc>
                <a:spcPct val="120000"/>
              </a:lnSpc>
            </a:pPr>
            <a:r>
              <a:rPr smtClean="0"/>
              <a:t>n=input('');</a:t>
            </a:r>
          </a:p>
          <a:p>
            <a:pPr marL="0" indent="0">
              <a:lnSpc>
                <a:spcPct val="120000"/>
              </a:lnSpc>
            </a:pPr>
            <a:r>
              <a:rPr smtClean="0"/>
              <a:t>fprintf('dammi il valore istante 1: ');</a:t>
            </a:r>
          </a:p>
          <a:p>
            <a:pPr marL="0" indent="0">
              <a:lnSpc>
                <a:spcPct val="120000"/>
              </a:lnSpc>
            </a:pPr>
            <a:r>
              <a:rPr smtClean="0"/>
              <a:t>X(1)=input('');</a:t>
            </a:r>
          </a:p>
          <a:p>
            <a:pPr marL="0" indent="0">
              <a:lnSpc>
                <a:spcPct val="120000"/>
              </a:lnSpc>
            </a:pPr>
            <a:r>
              <a:rPr smtClean="0"/>
              <a:t>fprintf('dammi il valore istante 2: ');</a:t>
            </a:r>
          </a:p>
          <a:p>
            <a:pPr marL="0" indent="0">
              <a:lnSpc>
                <a:spcPct val="120000"/>
              </a:lnSpc>
            </a:pPr>
            <a:r>
              <a:rPr smtClean="0"/>
              <a:t>X(2)=input('');</a:t>
            </a:r>
          </a:p>
          <a:p>
            <a:pPr marL="0" indent="0">
              <a:lnSpc>
                <a:spcPct val="120000"/>
              </a:lnSpc>
            </a:pPr>
            <a:r>
              <a:rPr smtClean="0"/>
              <a:t>fprintf('dammi il rapporto "c": ');</a:t>
            </a:r>
          </a:p>
          <a:p>
            <a:pPr marL="0" indent="0">
              <a:lnSpc>
                <a:spcPct val="120000"/>
              </a:lnSpc>
            </a:pPr>
            <a:r>
              <a:rPr smtClean="0"/>
              <a:t>c=input('');</a:t>
            </a:r>
          </a:p>
          <a:p>
            <a:pPr marL="0" indent="0">
              <a:lnSpc>
                <a:spcPct val="120000"/>
              </a:lnSpc>
            </a:pPr>
            <a:r>
              <a:rPr smtClean="0"/>
              <a:t>A=[0 1;c 1];</a:t>
            </a:r>
          </a:p>
          <a:p>
            <a:pPr marL="0" indent="0">
              <a:lnSpc>
                <a:spcPct val="120000"/>
              </a:lnSpc>
            </a:pPr>
            <a:r>
              <a:rPr smtClean="0"/>
              <a:t>for i=1:n</a:t>
            </a:r>
          </a:p>
          <a:p>
            <a:pPr marL="0" indent="0">
              <a:lnSpc>
                <a:spcPct val="120000"/>
              </a:lnSpc>
            </a:pPr>
            <a:r>
              <a:rPr smtClean="0"/>
              <a:t>    B(i)=X(2)/X(1);</a:t>
            </a:r>
          </a:p>
          <a:p>
            <a:pPr marL="0" indent="0">
              <a:lnSpc>
                <a:spcPct val="120000"/>
              </a:lnSpc>
            </a:pPr>
            <a:r>
              <a:rPr smtClean="0"/>
              <a:t>    X=A*X;</a:t>
            </a:r>
          </a:p>
          <a:p>
            <a:pPr marL="0" indent="0">
              <a:lnSpc>
                <a:spcPct val="120000"/>
              </a:lnSpc>
              <a:spcAft>
                <a:spcPts val="0"/>
              </a:spcAft>
            </a:pPr>
            <a:r>
              <a:rPr smtClean="0"/>
              <a:t>end</a:t>
            </a:r>
          </a:p>
          <a:p>
            <a:pPr marL="0" indent="0">
              <a:lnSpc>
                <a:spcPct val="120000"/>
              </a:lnSpc>
            </a:pPr>
            <a:r>
              <a:rPr smtClean="0"/>
              <a:t>return</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attura.PNG"/>
          <p:cNvPicPr>
            <a:picLocks noChangeAspect="1"/>
          </p:cNvPicPr>
          <p:nvPr/>
        </p:nvPicPr>
        <p:blipFill>
          <a:blip r:embed="rId2"/>
          <a:stretch>
            <a:fillRect/>
          </a:stretch>
        </p:blipFill>
        <p:spPr>
          <a:xfrm>
            <a:off x="0" y="0"/>
            <a:ext cx="12436930" cy="6857999"/>
          </a:xfrm>
          <a:prstGeom prst="rect">
            <a:avLst/>
          </a:prstGeom>
        </p:spPr>
      </p:pic>
      <p:sp>
        <p:nvSpPr>
          <p:cNvPr id="5" name="Titolo 4"/>
          <p:cNvSpPr>
            <a:spLocks noGrp="1"/>
          </p:cNvSpPr>
          <p:nvPr>
            <p:ph type="ctrTitle"/>
          </p:nvPr>
        </p:nvSpPr>
        <p:spPr>
          <a:xfrm>
            <a:off x="4994273" y="195943"/>
            <a:ext cx="7197727" cy="1528236"/>
          </a:xfrm>
        </p:spPr>
        <p:txBody>
          <a:bodyPr>
            <a:normAutofit fontScale="90000"/>
          </a:bodyPr>
          <a:lstStyle/>
          <a:p>
            <a:pPr algn="ctr"/>
            <a:r>
              <a:rPr lang="it-IT" dirty="0" smtClean="0">
                <a:solidFill>
                  <a:schemeClr val="tx1"/>
                </a:solidFill>
              </a:rPr>
              <a:t>Convergenza</a:t>
            </a:r>
            <a:r>
              <a:rPr smtClean="0">
                <a:solidFill>
                  <a:schemeClr val="tx1"/>
                </a:solidFill>
              </a:rPr>
              <a:t> variando i valori iniziali</a:t>
            </a:r>
            <a:endParaRPr lang="it-IT" dirty="0">
              <a:solidFill>
                <a:schemeClr val="tx1"/>
              </a:solidFill>
            </a:endParaRPr>
          </a:p>
        </p:txBody>
      </p:sp>
      <p:sp>
        <p:nvSpPr>
          <p:cNvPr id="6" name="Sottotitolo 5"/>
          <p:cNvSpPr>
            <a:spLocks noGrp="1"/>
          </p:cNvSpPr>
          <p:nvPr>
            <p:ph type="subTitle" idx="1"/>
          </p:nvPr>
        </p:nvSpPr>
        <p:spPr/>
        <p:txBody>
          <a:bodyPr/>
          <a:lstStyle/>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attura 1.PNG"/>
          <p:cNvPicPr>
            <a:picLocks noChangeAspect="1"/>
          </p:cNvPicPr>
          <p:nvPr/>
        </p:nvPicPr>
        <p:blipFill>
          <a:blip r:embed="rId2"/>
          <a:stretch>
            <a:fillRect/>
          </a:stretch>
        </p:blipFill>
        <p:spPr>
          <a:xfrm>
            <a:off x="1" y="0"/>
            <a:ext cx="12192000" cy="6858000"/>
          </a:xfrm>
          <a:prstGeom prst="rect">
            <a:avLst/>
          </a:prstGeom>
        </p:spPr>
      </p:pic>
      <p:sp>
        <p:nvSpPr>
          <p:cNvPr id="2" name="Titolo 1"/>
          <p:cNvSpPr>
            <a:spLocks noGrp="1"/>
          </p:cNvSpPr>
          <p:nvPr>
            <p:ph type="title"/>
          </p:nvPr>
        </p:nvSpPr>
        <p:spPr>
          <a:xfrm>
            <a:off x="3897086" y="0"/>
            <a:ext cx="7952014" cy="1456264"/>
          </a:xfrm>
        </p:spPr>
        <p:txBody>
          <a:bodyPr/>
          <a:lstStyle/>
          <a:p>
            <a:r>
              <a:rPr lang="it-IT" dirty="0" smtClean="0">
                <a:solidFill>
                  <a:schemeClr val="tx1"/>
                </a:solidFill>
              </a:rPr>
              <a:t>C</a:t>
            </a:r>
            <a:r>
              <a:rPr smtClean="0">
                <a:solidFill>
                  <a:schemeClr val="tx1"/>
                </a:solidFill>
              </a:rPr>
              <a:t>onvergenza al  variare di c con c&lt;1</a:t>
            </a:r>
            <a:endParaRPr lang="it-IT"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attura 2.PNG"/>
          <p:cNvPicPr>
            <a:picLocks noChangeAspect="1"/>
          </p:cNvPicPr>
          <p:nvPr/>
        </p:nvPicPr>
        <p:blipFill>
          <a:blip r:embed="rId2"/>
          <a:stretch>
            <a:fillRect/>
          </a:stretch>
        </p:blipFill>
        <p:spPr>
          <a:xfrm>
            <a:off x="0" y="0"/>
            <a:ext cx="12192000" cy="6858000"/>
          </a:xfrm>
          <a:prstGeom prst="rect">
            <a:avLst/>
          </a:prstGeom>
        </p:spPr>
      </p:pic>
      <p:sp>
        <p:nvSpPr>
          <p:cNvPr id="2" name="Titolo 1"/>
          <p:cNvSpPr>
            <a:spLocks noGrp="1"/>
          </p:cNvSpPr>
          <p:nvPr>
            <p:ph type="title"/>
          </p:nvPr>
        </p:nvSpPr>
        <p:spPr>
          <a:xfrm>
            <a:off x="4076700" y="0"/>
            <a:ext cx="7805057" cy="1456264"/>
          </a:xfrm>
        </p:spPr>
        <p:txBody>
          <a:bodyPr/>
          <a:lstStyle/>
          <a:p>
            <a:r>
              <a:rPr lang="it-IT" dirty="0" smtClean="0">
                <a:solidFill>
                  <a:schemeClr val="tx1"/>
                </a:solidFill>
              </a:rPr>
              <a:t>C</a:t>
            </a:r>
            <a:r>
              <a:rPr smtClean="0">
                <a:solidFill>
                  <a:schemeClr val="tx1"/>
                </a:solidFill>
              </a:rPr>
              <a:t>onvergenza al variare di c con c&gt;1</a:t>
            </a:r>
            <a:endParaRPr lang="it-IT"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3058" y="0"/>
            <a:ext cx="5943600" cy="914400"/>
          </a:xfrm>
        </p:spPr>
        <p:txBody>
          <a:bodyPr/>
          <a:lstStyle/>
          <a:p>
            <a:r>
              <a:rPr lang="it-IT" dirty="0" smtClean="0"/>
              <a:t>A</a:t>
            </a:r>
            <a:r>
              <a:rPr smtClean="0"/>
              <a:t>lcune osservazioni:</a:t>
            </a:r>
            <a:endParaRPr lang="it-IT" dirty="0"/>
          </a:p>
        </p:txBody>
      </p:sp>
      <p:sp>
        <p:nvSpPr>
          <p:cNvPr id="3" name="Segnaposto contenuto 2"/>
          <p:cNvSpPr>
            <a:spLocks noGrp="1"/>
          </p:cNvSpPr>
          <p:nvPr>
            <p:ph idx="1"/>
          </p:nvPr>
        </p:nvSpPr>
        <p:spPr>
          <a:xfrm>
            <a:off x="685800" y="930729"/>
            <a:ext cx="11005457" cy="5649685"/>
          </a:xfrm>
        </p:spPr>
        <p:txBody>
          <a:bodyPr/>
          <a:lstStyle/>
          <a:p>
            <a:pPr marL="342900" indent="-342900">
              <a:buFont typeface="+mj-lt"/>
              <a:buAutoNum type="arabicPeriod"/>
            </a:pPr>
            <a:endParaRPr smtClean="0"/>
          </a:p>
          <a:p>
            <a:pPr marL="342900" indent="-342900">
              <a:buFont typeface="+mj-lt"/>
              <a:buAutoNum type="arabicPeriod"/>
            </a:pPr>
            <a:r>
              <a:rPr lang="it-IT" sz="2400" dirty="0" smtClean="0"/>
              <a:t>L</a:t>
            </a:r>
            <a:r>
              <a:rPr sz="2400" smtClean="0"/>
              <a:t>a convergenza è oscillante per qualsiasi valore di c e per qualsiasi valore iniziale.</a:t>
            </a:r>
            <a:endParaRPr lang="it-IT" sz="2400" dirty="0" smtClean="0"/>
          </a:p>
          <a:p>
            <a:pPr marL="342900" indent="-342900">
              <a:buFont typeface="+mj-lt"/>
              <a:buAutoNum type="arabicPeriod"/>
            </a:pPr>
            <a:r>
              <a:rPr lang="it-IT" sz="2400" dirty="0" smtClean="0"/>
              <a:t>C</a:t>
            </a:r>
            <a:r>
              <a:rPr sz="2400" smtClean="0"/>
              <a:t>on c=1 la convergenza non dipende dai valori iniziali n</a:t>
            </a:r>
            <a:r>
              <a:rPr lang="it-IT" sz="2400" dirty="0" smtClean="0"/>
              <a:t>é</a:t>
            </a:r>
            <a:r>
              <a:rPr sz="2400" smtClean="0"/>
              <a:t> per il limite con cui converge n</a:t>
            </a:r>
            <a:r>
              <a:rPr lang="it-IT" sz="2400" dirty="0" smtClean="0"/>
              <a:t>é</a:t>
            </a:r>
            <a:r>
              <a:rPr sz="2400" smtClean="0"/>
              <a:t> per la velocità di convergenza</a:t>
            </a:r>
          </a:p>
          <a:p>
            <a:pPr marL="342900" indent="-342900">
              <a:buFont typeface="+mj-lt"/>
              <a:buAutoNum type="arabicPeriod"/>
            </a:pPr>
            <a:r>
              <a:rPr lang="it-IT" sz="2400" dirty="0" smtClean="0"/>
              <a:t>D</a:t>
            </a:r>
            <a:r>
              <a:rPr sz="2400" smtClean="0"/>
              <a:t>iminuendo il valore di c la convergenza tende al valore 1 mentre cresce la velocità di convergenza (comprensibile in quanto con c=0 la resistenza trasversale risulta essere un corto  e quindicon una sola cella avremo una resistenza pari ad r che non cambia al variare del numero di celle).</a:t>
            </a:r>
          </a:p>
          <a:p>
            <a:pPr marL="342900" indent="-342900">
              <a:buFont typeface="+mj-lt"/>
              <a:buAutoNum type="arabicPeriod"/>
            </a:pPr>
            <a:r>
              <a:rPr lang="it-IT" sz="2400" dirty="0" smtClean="0"/>
              <a:t>A</a:t>
            </a:r>
            <a:r>
              <a:rPr sz="2400" smtClean="0"/>
              <a:t>l crescere di c aumentano le oscillazioni e la velocità di convergenza nonch</a:t>
            </a:r>
            <a:r>
              <a:rPr lang="it-IT" sz="2400" dirty="0" smtClean="0"/>
              <a:t>é</a:t>
            </a:r>
            <a:r>
              <a:rPr sz="2400" smtClean="0"/>
              <a:t> il limite cui converge.</a:t>
            </a:r>
          </a:p>
          <a:p>
            <a:pPr marL="342900" indent="-342900">
              <a:buFont typeface="+mj-lt"/>
              <a:buAutoNum type="arabicPeriod"/>
            </a:pPr>
            <a:endParaRP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209803" y="285731"/>
            <a:ext cx="7772400" cy="1428759"/>
          </a:xfrm>
        </p:spPr>
        <p:txBody>
          <a:bodyPr/>
          <a:lstStyle/>
          <a:p>
            <a:pPr lvl="0"/>
            <a:r>
              <a:rPr lang="it-IT">
                <a:solidFill>
                  <a:srgbClr val="002060"/>
                </a:solidFill>
              </a:rPr>
              <a:t>Origine della successione</a:t>
            </a:r>
          </a:p>
        </p:txBody>
      </p:sp>
      <p:sp>
        <p:nvSpPr>
          <p:cNvPr id="3" name="Sottotitolo 2"/>
          <p:cNvSpPr txBox="1">
            <a:spLocks noGrp="1"/>
          </p:cNvSpPr>
          <p:nvPr>
            <p:ph type="subTitle" idx="1"/>
          </p:nvPr>
        </p:nvSpPr>
        <p:spPr>
          <a:xfrm>
            <a:off x="1881158" y="1857365"/>
            <a:ext cx="8429679" cy="4286277"/>
          </a:xfrm>
        </p:spPr>
        <p:txBody>
          <a:bodyPr/>
          <a:lstStyle/>
          <a:p>
            <a:pPr lvl="0"/>
            <a:r>
              <a:rPr lang="it-IT"/>
              <a:t>Nel 1223 a Pisa, l’imperatore Federico II di Svevia, assistette  a un singolare torneo tra abacisti e algoritmisti: in quella gara infatti si dimostrò che col metodo posizionale indiano appreso dagli arabi si poteva calcolare più velocemente di qualsiasi abaco.</a:t>
            </a:r>
          </a:p>
          <a:p>
            <a:pPr lvl="0"/>
            <a:endParaRPr lang="it-IT"/>
          </a:p>
        </p:txBody>
      </p:sp>
      <p:sp>
        <p:nvSpPr>
          <p:cNvPr id="4" name="Segnaposto piè di pagina 3"/>
          <p:cNvSpPr txBox="1"/>
          <p:nvPr/>
        </p:nvSpPr>
        <p:spPr>
          <a:xfrm>
            <a:off x="248351" y="6237460"/>
            <a:ext cx="4893960"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6089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D3BDBD-851E-4750-8920-2C03FDB53AD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124757" y="225957"/>
            <a:ext cx="9144000" cy="886035"/>
          </a:xfrm>
        </p:spPr>
        <p:txBody>
          <a:bodyPr/>
          <a:lstStyle/>
          <a:p>
            <a:pPr lvl="0"/>
            <a:r>
              <a:rPr lang="it-IT" sz="4900">
                <a:solidFill>
                  <a:srgbClr val="000000"/>
                </a:solidFill>
                <a:latin typeface="Bell MT" pitchFamily="18"/>
              </a:rPr>
              <a:t>Le resistenze in serie </a:t>
            </a:r>
          </a:p>
        </p:txBody>
      </p:sp>
      <mc:AlternateContent xmlns:mc="http://schemas.openxmlformats.org/markup-compatibility/2006" xmlns:a14="http://schemas.microsoft.com/office/drawing/2010/main">
        <mc:Choice Requires="a14">
          <p:sp>
            <p:nvSpPr>
              <p:cNvPr id="3" name="Sottotitolo 4"/>
              <p:cNvSpPr txBox="1">
                <a:spLocks noGrp="1"/>
              </p:cNvSpPr>
              <p:nvPr>
                <p:ph type="subTitle" idx="1"/>
              </p:nvPr>
            </p:nvSpPr>
            <p:spPr>
              <a:xfrm>
                <a:off x="1124757" y="2186604"/>
                <a:ext cx="9144000" cy="3071195"/>
              </a:xfrm>
            </p:spPr>
            <p:txBody>
              <a:bodyPr anchorCtr="1"/>
              <a:lstStyle/>
              <a:p>
                <a:pPr lvl="0" algn="ctr"/>
                <a14:m>
                  <m:oMath xmlns:m="http://schemas.openxmlformats.org/officeDocument/2006/math">
                    <m:r>
                      <a:rPr lang="it-IT" i="1" smtClean="0">
                        <a:solidFill>
                          <a:srgbClr val="FF0000"/>
                        </a:solidFill>
                        <a:latin typeface="Cambria Math" panose="02040503050406030204" pitchFamily="18" charset="0"/>
                      </a:rPr>
                      <m:t>𝑉</m:t>
                    </m:r>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i="1">
                            <a:solidFill>
                              <a:srgbClr val="FF0000"/>
                            </a:solidFill>
                            <a:latin typeface="Cambria Math" panose="02040503050406030204" pitchFamily="18" charset="0"/>
                          </a:rPr>
                          <m:t>𝑒𝑞</m:t>
                        </m:r>
                        <m:r>
                          <a:rPr lang="it-IT">
                            <a:solidFill>
                              <a:srgbClr val="FF0000"/>
                            </a:solidFill>
                            <a:latin typeface="Cambria Math" panose="02040503050406030204" pitchFamily="18" charset="0"/>
                          </a:rPr>
                          <m:t> </m:t>
                        </m:r>
                      </m:sub>
                    </m:sSub>
                    <m:r>
                      <a:rPr lang="it-IT" i="1">
                        <a:solidFill>
                          <a:srgbClr val="FF0000"/>
                        </a:solidFill>
                        <a:latin typeface="Cambria Math" panose="02040503050406030204" pitchFamily="18" charset="0"/>
                      </a:rPr>
                      <m:t>𝐼</m:t>
                    </m:r>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𝑉</m:t>
                        </m:r>
                      </m:e>
                      <m:sub>
                        <m:r>
                          <a:rPr lang="it-IT">
                            <a:solidFill>
                              <a:srgbClr val="FF0000"/>
                            </a:solidFill>
                            <a:latin typeface="Cambria Math" panose="02040503050406030204" pitchFamily="18" charset="0"/>
                          </a:rPr>
                          <m:t>1</m:t>
                        </m:r>
                      </m:sub>
                    </m:sSub>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𝑉</m:t>
                        </m:r>
                      </m:e>
                      <m:sub>
                        <m:r>
                          <a:rPr lang="it-IT">
                            <a:solidFill>
                              <a:srgbClr val="FF0000"/>
                            </a:solidFill>
                            <a:latin typeface="Cambria Math" panose="02040503050406030204" pitchFamily="18" charset="0"/>
                          </a:rPr>
                          <m:t>2</m:t>
                        </m:r>
                      </m:sub>
                    </m:sSub>
                  </m:oMath>
                </a14:m>
                <a:r>
                  <a:rPr lang="it-IT" dirty="0">
                    <a:solidFill>
                      <a:srgbClr val="FF0000"/>
                    </a:solidFill>
                  </a:rPr>
                  <a:t>= </a:t>
                </a:r>
                <a14:m>
                  <m:oMath xmlns:m="http://schemas.openxmlformats.org/officeDocument/2006/math">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1</m:t>
                        </m:r>
                      </m:sub>
                    </m:sSub>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𝐼</m:t>
                        </m:r>
                      </m:e>
                      <m:sub>
                        <m:r>
                          <a:rPr lang="it-IT">
                            <a:solidFill>
                              <a:srgbClr val="FF0000"/>
                            </a:solidFill>
                            <a:latin typeface="Cambria Math" panose="02040503050406030204" pitchFamily="18" charset="0"/>
                          </a:rPr>
                          <m:t>1</m:t>
                        </m:r>
                      </m:sub>
                    </m:sSub>
                  </m:oMath>
                </a14:m>
                <a:r>
                  <a:rPr lang="it-IT" dirty="0">
                    <a:solidFill>
                      <a:srgbClr val="FF0000"/>
                    </a:solidFill>
                  </a:rPr>
                  <a:t>+</a:t>
                </a:r>
                <a14:m>
                  <m:oMath xmlns:m="http://schemas.openxmlformats.org/officeDocument/2006/math">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2</m:t>
                        </m:r>
                      </m:sub>
                    </m:sSub>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𝐼</m:t>
                        </m:r>
                      </m:e>
                      <m:sub>
                        <m:r>
                          <a:rPr lang="it-IT">
                            <a:solidFill>
                              <a:srgbClr val="FF0000"/>
                            </a:solidFill>
                            <a:latin typeface="Cambria Math" panose="02040503050406030204" pitchFamily="18" charset="0"/>
                          </a:rPr>
                          <m:t>2</m:t>
                        </m:r>
                      </m:sub>
                    </m:sSub>
                  </m:oMath>
                </a14:m>
                <a:endParaRPr lang="it-IT" dirty="0">
                  <a:solidFill>
                    <a:srgbClr val="000000"/>
                  </a:solidFill>
                </a:endParaRPr>
              </a:p>
              <a:p>
                <a:pPr lvl="0" algn="ctr"/>
                <a:r>
                  <a:rPr lang="it-IT" dirty="0">
                    <a:solidFill>
                      <a:srgbClr val="000000"/>
                    </a:solidFill>
                  </a:rPr>
                  <a:t>Mettiamo in evidenza </a:t>
                </a:r>
                <a14:m>
                  <m:oMath xmlns:m="http://schemas.openxmlformats.org/officeDocument/2006/math">
                    <m:r>
                      <a:rPr lang="it-IT" i="1" smtClean="0">
                        <a:solidFill>
                          <a:srgbClr val="FF0000"/>
                        </a:solidFill>
                        <a:latin typeface="Cambria Math" panose="02040503050406030204" pitchFamily="18" charset="0"/>
                      </a:rPr>
                      <m:t>𝐼</m:t>
                    </m:r>
                  </m:oMath>
                </a14:m>
                <a:endParaRPr lang="it-IT" dirty="0">
                  <a:solidFill>
                    <a:srgbClr val="FF0000"/>
                  </a:solidFill>
                </a:endParaRPr>
              </a:p>
              <a:p>
                <a:pPr lvl="0" algn="ctr"/>
                <a14:m>
                  <m:oMathPara xmlns:m="http://schemas.openxmlformats.org/officeDocument/2006/math">
                    <m:oMathParaPr>
                      <m:jc m:val="centerGroup"/>
                    </m:oMathParaPr>
                    <m:oMath xmlns:m="http://schemas.openxmlformats.org/officeDocument/2006/math">
                      <m:r>
                        <a:rPr lang="it-IT" smtClean="0">
                          <a:solidFill>
                            <a:srgbClr val="FF0000"/>
                          </a:solidFill>
                          <a:latin typeface="Cambria Math" panose="02040503050406030204" pitchFamily="18" charset="0"/>
                        </a:rPr>
                        <m:t>=</m:t>
                      </m:r>
                      <m:r>
                        <a:rPr lang="it-IT" i="1">
                          <a:solidFill>
                            <a:srgbClr val="FF0000"/>
                          </a:solidFill>
                          <a:latin typeface="Cambria Math" panose="02040503050406030204" pitchFamily="18" charset="0"/>
                        </a:rPr>
                        <m:t>𝐼</m:t>
                      </m:r>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1</m:t>
                          </m:r>
                        </m:sub>
                      </m:sSub>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2</m:t>
                          </m:r>
                        </m:sub>
                      </m:sSub>
                      <m:r>
                        <a:rPr lang="it-IT">
                          <a:solidFill>
                            <a:srgbClr val="FF0000"/>
                          </a:solidFill>
                          <a:latin typeface="Cambria Math" panose="02040503050406030204" pitchFamily="18" charset="0"/>
                        </a:rPr>
                        <m:t>)</m:t>
                      </m:r>
                    </m:oMath>
                  </m:oMathPara>
                </a14:m>
                <a:endParaRPr lang="it-IT" dirty="0">
                  <a:solidFill>
                    <a:srgbClr val="FF0000"/>
                  </a:solidFill>
                </a:endParaRPr>
              </a:p>
              <a:p>
                <a:pPr lvl="0" algn="ctr"/>
                <a:r>
                  <a:rPr lang="it-IT" dirty="0">
                    <a:solidFill>
                      <a:srgbClr val="000000"/>
                    </a:solidFill>
                  </a:rPr>
                  <a:t>Allora:</a:t>
                </a:r>
              </a:p>
              <a:p>
                <a:pPr lvl="0" algn="ctr"/>
                <a:r>
                  <a:rPr lang="it-IT" dirty="0">
                    <a:solidFill>
                      <a:srgbClr val="C00000"/>
                    </a:solidFill>
                  </a:rPr>
                  <a:t> </a:t>
                </a:r>
                <a14:m>
                  <m:oMath xmlns:m="http://schemas.openxmlformats.org/officeDocument/2006/math">
                    <m:sSub>
                      <m:sSubPr>
                        <m:ctrlPr>
                          <a:rPr lang="it-IT" i="1" smtClean="0">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i="1">
                            <a:solidFill>
                              <a:srgbClr val="FF0000"/>
                            </a:solidFill>
                            <a:latin typeface="Cambria Math" panose="02040503050406030204" pitchFamily="18" charset="0"/>
                          </a:rPr>
                          <m:t>𝑒𝑞</m:t>
                        </m:r>
                      </m:sub>
                    </m:sSub>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1</m:t>
                        </m:r>
                      </m:sub>
                    </m:sSub>
                    <m:r>
                      <a:rPr lang="it-IT">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𝑅</m:t>
                        </m:r>
                      </m:e>
                      <m:sub>
                        <m:r>
                          <a:rPr lang="it-IT">
                            <a:solidFill>
                              <a:srgbClr val="FF0000"/>
                            </a:solidFill>
                            <a:latin typeface="Cambria Math" panose="02040503050406030204" pitchFamily="18" charset="0"/>
                          </a:rPr>
                          <m:t>2</m:t>
                        </m:r>
                      </m:sub>
                    </m:sSub>
                  </m:oMath>
                </a14:m>
                <a:endParaRPr lang="it-IT" dirty="0">
                  <a:solidFill>
                    <a:srgbClr val="000000"/>
                  </a:solidFill>
                </a:endParaRPr>
              </a:p>
              <a:p>
                <a:pPr lvl="0" algn="ctr"/>
                <a:endParaRPr lang="it-IT" dirty="0"/>
              </a:p>
            </p:txBody>
          </p:sp>
        </mc:Choice>
        <mc:Fallback xmlns="">
          <p:sp>
            <p:nvSpPr>
              <p:cNvPr id="3" name="Sottotitolo 4"/>
              <p:cNvSpPr txBox="1">
                <a:spLocks noGrp="1" noRot="1" noChangeAspect="1" noMove="1" noResize="1" noEditPoints="1" noAdjustHandles="1" noChangeArrowheads="1" noChangeShapeType="1" noTextEdit="1"/>
              </p:cNvSpPr>
              <p:nvPr>
                <p:ph type="subTitle" idx="1"/>
              </p:nvPr>
            </p:nvSpPr>
            <p:spPr>
              <a:xfrm>
                <a:off x="1124757" y="2186604"/>
                <a:ext cx="9144000" cy="3071195"/>
              </a:xfrm>
              <a:blipFill>
                <a:blip r:embed="rId2"/>
                <a:stretch>
                  <a:fillRect t="-994"/>
                </a:stretch>
              </a:blipFill>
            </p:spPr>
            <p:txBody>
              <a:bodyPr/>
              <a:lstStyle/>
              <a:p>
                <a:r>
                  <a:rPr lang="it-IT">
                    <a:noFill/>
                  </a:rPr>
                  <a:t> </a:t>
                </a:r>
              </a:p>
            </p:txBody>
          </p:sp>
        </mc:Fallback>
      </mc:AlternateContent>
      <p:pic>
        <p:nvPicPr>
          <p:cNvPr id="4" name="Segnaposto contenuto 3">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stretch>
            <a:fillRect/>
          </a:stretch>
        </p:blipFill>
        <p:spPr>
          <a:xfrm>
            <a:off x="4321984" y="4629835"/>
            <a:ext cx="2749545" cy="1493836"/>
          </a:xfrm>
          <a:solidFill>
            <a:srgbClr val="EDEDED"/>
          </a:solidFill>
        </p:spPr>
      </p:pic>
      <mc:AlternateContent xmlns:mc="http://schemas.openxmlformats.org/markup-compatibility/2006" xmlns:a14="http://schemas.microsoft.com/office/drawing/2010/main">
        <mc:Choice Requires="a14">
          <p:sp>
            <p:nvSpPr>
              <p:cNvPr id="5" name="Rettangolo 5"/>
              <p:cNvSpPr/>
              <p:nvPr/>
            </p:nvSpPr>
            <p:spPr>
              <a:xfrm>
                <a:off x="4962293" y="1233799"/>
                <a:ext cx="1468928" cy="830997"/>
              </a:xfrm>
              <a:prstGeom prst="rect">
                <a:avLst/>
              </a:prstGeom>
              <a:noFill/>
              <a:ln cap="rnd">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dirty="0">
                    <a:solidFill>
                      <a:srgbClr val="000000"/>
                    </a:solidFill>
                    <a:uFillTx/>
                    <a:latin typeface="Calibri" pitchFamily="34"/>
                    <a:ea typeface="Times New Roman" pitchFamily="18"/>
                    <a:cs typeface="Times New Roman" pitchFamily="18"/>
                  </a:rPr>
                  <a:t>Siccome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 xmlns:m="http://schemas.openxmlformats.org/officeDocument/2006/math">
                    <m:sSub>
                      <m:sSubPr>
                        <m:ctrlPr>
                          <a:rPr lang="it-IT" i="1" smtClean="0">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𝐼</m:t>
                        </m:r>
                      </m:e>
                      <m:sub>
                        <m:r>
                          <a:rPr lang="it-IT" i="0">
                            <a:solidFill>
                              <a:srgbClr val="FF0000"/>
                            </a:solidFill>
                            <a:latin typeface="Cambria Math" panose="02040503050406030204" pitchFamily="18" charset="0"/>
                          </a:rPr>
                          <m:t>1</m:t>
                        </m:r>
                      </m:sub>
                    </m:sSub>
                  </m:oMath>
                </a14:m>
                <a:r>
                  <a:rPr lang="it-IT" sz="2000" b="0" i="0" u="none" strike="noStrike" kern="1200" cap="none" spc="0" baseline="0" dirty="0">
                    <a:solidFill>
                      <a:srgbClr val="FF0000"/>
                    </a:solidFill>
                    <a:uFillTx/>
                    <a:latin typeface="Calibri" pitchFamily="34"/>
                    <a:ea typeface="Times New Roman" pitchFamily="18"/>
                    <a:cs typeface="Times New Roman" pitchFamily="18"/>
                  </a:rPr>
                  <a:t>= </a:t>
                </a:r>
                <a14:m>
                  <m:oMath xmlns:m="http://schemas.openxmlformats.org/officeDocument/2006/math">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𝐼</m:t>
                        </m:r>
                      </m:e>
                      <m:sub>
                        <m:r>
                          <a:rPr lang="it-IT" i="0">
                            <a:solidFill>
                              <a:srgbClr val="FF0000"/>
                            </a:solidFill>
                            <a:latin typeface="Cambria Math" panose="02040503050406030204" pitchFamily="18" charset="0"/>
                          </a:rPr>
                          <m:t>2</m:t>
                        </m:r>
                      </m:sub>
                    </m:sSub>
                  </m:oMath>
                </a14:m>
                <a:r>
                  <a:rPr lang="it-IT" sz="2000" b="0" i="0" u="none" strike="noStrike" kern="1200" cap="none" spc="0" baseline="0" dirty="0">
                    <a:solidFill>
                      <a:srgbClr val="FF0000"/>
                    </a:solidFill>
                    <a:uFillTx/>
                    <a:latin typeface="Calibri" pitchFamily="34"/>
                    <a:ea typeface="Times New Roman" pitchFamily="18"/>
                    <a:cs typeface="Times New Roman" pitchFamily="18"/>
                  </a:rPr>
                  <a:t>=</a:t>
                </a:r>
                <a14:m>
                  <m:oMath xmlns:m="http://schemas.openxmlformats.org/officeDocument/2006/math">
                    <m:r>
                      <m:rPr>
                        <m:sty m:val="p"/>
                      </m:rPr>
                      <a:rPr lang="it-IT">
                        <a:solidFill>
                          <a:srgbClr val="FF0000"/>
                        </a:solidFill>
                        <a:latin typeface="Cambria Math" panose="02040503050406030204" pitchFamily="18" charset="0"/>
                      </a:rPr>
                      <m:t>I</m:t>
                    </m:r>
                  </m:oMath>
                </a14:m>
                <a:endParaRPr lang="it-IT" sz="2000" b="0" i="0" u="none" strike="noStrike" kern="1200" cap="none" spc="0" baseline="0" dirty="0">
                  <a:solidFill>
                    <a:srgbClr val="000000"/>
                  </a:solidFill>
                  <a:uFillTx/>
                  <a:latin typeface="Calibri"/>
                </a:endParaRPr>
              </a:p>
            </p:txBody>
          </p:sp>
        </mc:Choice>
        <mc:Fallback xmlns="">
          <p:sp>
            <p:nvSpPr>
              <p:cNvPr id="5" name="Rettangolo 5"/>
              <p:cNvSpPr>
                <a:spLocks noRot="1" noChangeAspect="1" noMove="1" noResize="1" noEditPoints="1" noAdjustHandles="1" noChangeArrowheads="1" noChangeShapeType="1" noTextEdit="1"/>
              </p:cNvSpPr>
              <p:nvPr/>
            </p:nvSpPr>
            <p:spPr>
              <a:xfrm>
                <a:off x="4962293" y="1233799"/>
                <a:ext cx="1468928" cy="830997"/>
              </a:xfrm>
              <a:prstGeom prst="rect">
                <a:avLst/>
              </a:prstGeom>
              <a:blipFill>
                <a:blip r:embed="rId4"/>
                <a:stretch>
                  <a:fillRect l="-7884" t="-6569" r="-8299" b="-11679"/>
                </a:stretch>
              </a:blipFill>
              <a:ln cap="rnd">
                <a:noFill/>
                <a:prstDash val="solid"/>
              </a:ln>
            </p:spPr>
            <p:txBody>
              <a:bodyPr/>
              <a:lstStyle/>
              <a:p>
                <a:r>
                  <a:rPr lang="it-IT">
                    <a:noFill/>
                  </a:rPr>
                  <a:t> </a:t>
                </a:r>
              </a:p>
            </p:txBody>
          </p:sp>
        </mc:Fallback>
      </mc:AlternateContent>
      <p:sp>
        <p:nvSpPr>
          <p:cNvPr id="6" name="Segnaposto piè di pagina 5"/>
          <p:cNvSpPr txBox="1"/>
          <p:nvPr/>
        </p:nvSpPr>
        <p:spPr>
          <a:xfrm>
            <a:off x="575724" y="6082415"/>
            <a:ext cx="4893960"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000000"/>
                </a:solidFill>
                <a:uFillTx/>
                <a:latin typeface="Calibri"/>
              </a:rPr>
              <a:t>4C ITIS “G.Galilei”- Salerno</a:t>
            </a:r>
          </a:p>
        </p:txBody>
      </p:sp>
      <p:sp>
        <p:nvSpPr>
          <p:cNvPr id="7" name="Segnaposto numero diapositiva 6"/>
          <p:cNvSpPr txBox="1"/>
          <p:nvPr/>
        </p:nvSpPr>
        <p:spPr>
          <a:xfrm>
            <a:off x="106089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33BFDD-C2BA-43E2-A68E-97E9E0A9C718}"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Problema </a:t>
            </a:r>
          </a:p>
        </p:txBody>
      </p:sp>
      <p:sp>
        <p:nvSpPr>
          <p:cNvPr id="3" name="Segnaposto contenuto 2"/>
          <p:cNvSpPr txBox="1">
            <a:spLocks noGrp="1"/>
          </p:cNvSpPr>
          <p:nvPr>
            <p:ph idx="1"/>
          </p:nvPr>
        </p:nvSpPr>
        <p:spPr/>
        <p:txBody>
          <a:bodyPr/>
          <a:lstStyle/>
          <a:p>
            <a:pPr lvl="0">
              <a:buNone/>
            </a:pPr>
            <a:r>
              <a:rPr lang="it-IT"/>
              <a:t> </a:t>
            </a:r>
            <a:r>
              <a:rPr lang="it-IT" sz="2000"/>
              <a:t>&lt;&lt;</a:t>
            </a:r>
            <a:r>
              <a:rPr lang="it-IT"/>
              <a:t> Un tale mise una coppia di conigli in un luogo completamente  circondato da un muro, per scoprire quante coppie di conigli discendessero da questa in un anno: per natura le coppie di conigli generano ogni mese un’altra coppia e cominciano a procreare  a partire dal secondo mese dalla nascita. </a:t>
            </a:r>
            <a:r>
              <a:rPr lang="it-IT" sz="2000"/>
              <a:t>&gt;&gt;</a:t>
            </a:r>
            <a:r>
              <a:rPr lang="it-IT"/>
              <a:t> </a:t>
            </a:r>
          </a:p>
          <a:p>
            <a:pPr lvl="0">
              <a:buNone/>
            </a:pPr>
            <a:r>
              <a:rPr lang="it-IT"/>
              <a:t>Fibonacci, vinse la gara dando al test una risposta così rapida da far sospettare che il torneo fosse truccato.</a:t>
            </a:r>
          </a:p>
          <a:p>
            <a:pPr lvl="0">
              <a:buNone/>
            </a:pPr>
            <a:endParaRPr lang="it-IT"/>
          </a:p>
          <a:p>
            <a:pPr lvl="0">
              <a:buNone/>
            </a:pPr>
            <a:endParaRPr lang="it-IT"/>
          </a:p>
        </p:txBody>
      </p:sp>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6FC6CF-0629-46EA-8F80-38117E14E5C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olo 1"/>
          <p:cNvSpPr txBox="1">
            <a:spLocks noGrp="1"/>
          </p:cNvSpPr>
          <p:nvPr>
            <p:ph type="title"/>
          </p:nvPr>
        </p:nvSpPr>
        <p:spPr>
          <a:xfrm>
            <a:off x="685800" y="136300"/>
            <a:ext cx="10131423" cy="1456264"/>
          </a:xfrm>
        </p:spPr>
        <p:txBody>
          <a:bodyPr/>
          <a:lstStyle/>
          <a:p>
            <a:pPr lvl="0"/>
            <a:r>
              <a:rPr lang="it-IT"/>
              <a:t>Soluzione</a:t>
            </a:r>
          </a:p>
        </p:txBody>
      </p:sp>
      <p:pic>
        <p:nvPicPr>
          <p:cNvPr id="3" name="Picture 13" descr="rabbits">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rcRect/>
          <a:stretch>
            <a:fillRect/>
          </a:stretch>
        </p:blipFill>
        <p:spPr>
          <a:xfrm>
            <a:off x="906280" y="1528959"/>
            <a:ext cx="5377312" cy="4929219"/>
          </a:xfrm>
          <a:effectLst>
            <a:outerShdw dist="139699" dir="2700000" algn="tl">
              <a:srgbClr val="333333">
                <a:alpha val="65000"/>
              </a:srgbClr>
            </a:outerShdw>
          </a:effectLst>
        </p:spPr>
      </p:pic>
      <p:sp>
        <p:nvSpPr>
          <p:cNvPr id="4" name="CasellaDiTesto 5"/>
          <p:cNvSpPr txBox="1"/>
          <p:nvPr/>
        </p:nvSpPr>
        <p:spPr>
          <a:xfrm>
            <a:off x="7239012" y="1214423"/>
            <a:ext cx="3428990" cy="501675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FFFFFF"/>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FFFFFF"/>
                </a:solidFill>
                <a:uFillTx/>
                <a:latin typeface="Calibri"/>
              </a:rPr>
              <a:t>Per natura ogni coppia di conigli genera in un mese un’altra coppia, e cominciano a procreare a partire dal secondo mese di vita.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FFFFFF"/>
                </a:solidFill>
                <a:uFillTx/>
                <a:latin typeface="Calibri"/>
              </a:rPr>
              <a:t>Il primo mese c’è solo una coppia di conigli, il secondo mese ce ne sono 2 di cui una fertile,quindi il terzo ce ne sono 3 di cui 2 fertili, quindi il quarto  mese ce ne sono 5 di cui 3 fertili, quindi il quinto mese ce ne sono 8 diu cui 5 fertili e così via.</a:t>
            </a:r>
          </a:p>
        </p:txBody>
      </p:sp>
      <p:sp>
        <p:nvSpPr>
          <p:cNvPr id="5" name="Segnaposto piè di pagina 2"/>
          <p:cNvSpPr txBox="1"/>
          <p:nvPr/>
        </p:nvSpPr>
        <p:spPr>
          <a:xfrm>
            <a:off x="5144908" y="6458178"/>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6"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0721BE-AF72-4D46-80BB-1A487E2221F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olo 1"/>
          <p:cNvSpPr txBox="1">
            <a:spLocks noGrp="1"/>
          </p:cNvSpPr>
          <p:nvPr>
            <p:ph type="title"/>
          </p:nvPr>
        </p:nvSpPr>
        <p:spPr>
          <a:xfrm>
            <a:off x="1981203" y="285731"/>
            <a:ext cx="8229600" cy="1928826"/>
          </a:xfrm>
        </p:spPr>
        <p:txBody>
          <a:bodyPr/>
          <a:lstStyle/>
          <a:p>
            <a:pPr lvl="0"/>
            <a:r>
              <a:rPr lang="it-IT"/>
              <a:t>Nasce così la celebre successione di Fibonacci:</a:t>
            </a:r>
            <a:br>
              <a:rPr lang="it-IT"/>
            </a:br>
            <a:endParaRPr lang="it-IT"/>
          </a:p>
        </p:txBody>
      </p:sp>
      <p:sp>
        <p:nvSpPr>
          <p:cNvPr id="3" name="Segnaposto contenuto 2"/>
          <p:cNvSpPr txBox="1">
            <a:spLocks noGrp="1"/>
          </p:cNvSpPr>
          <p:nvPr>
            <p:ph idx="1"/>
          </p:nvPr>
        </p:nvSpPr>
        <p:spPr>
          <a:xfrm>
            <a:off x="1981203" y="2000240"/>
            <a:ext cx="8229600" cy="4125919"/>
          </a:xfrm>
        </p:spPr>
        <p:txBody>
          <a:bodyPr/>
          <a:lstStyle/>
          <a:p>
            <a:pPr lvl="0">
              <a:buNone/>
            </a:pPr>
            <a:r>
              <a:rPr lang="it-IT"/>
              <a:t>                      1,1,2,3,5,8,13,21,34,55,…</a:t>
            </a:r>
          </a:p>
          <a:p>
            <a:pPr lvl="0"/>
            <a:endParaRPr lang="it-IT"/>
          </a:p>
          <a:p>
            <a:pPr lvl="0"/>
            <a:r>
              <a:rPr lang="it-IT"/>
              <a:t>I primi 2 elementi sono 1,1;</a:t>
            </a:r>
          </a:p>
          <a:p>
            <a:pPr lvl="0"/>
            <a:r>
              <a:rPr lang="it-IT"/>
              <a:t>Ogni altro elemento è dato dalla somma dei due che lo precedono.</a:t>
            </a:r>
          </a:p>
          <a:p>
            <a:pPr lvl="0">
              <a:buNone/>
            </a:pPr>
            <a:endParaRPr lang="it-IT"/>
          </a:p>
          <a:p>
            <a:pPr lvl="0">
              <a:buNone/>
            </a:pPr>
            <a:endParaRPr lang="it-IT"/>
          </a:p>
        </p:txBody>
      </p:sp>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3EF004-9D66-40C0-AB40-97E1B614B39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2024033" y="428606"/>
            <a:ext cx="8229600" cy="6240752"/>
          </a:xfrm>
        </p:spPr>
        <p:txBody>
          <a:bodyPr>
            <a:normAutofit lnSpcReduction="10000"/>
          </a:bodyPr>
          <a:lstStyle/>
          <a:p>
            <a:pPr lvl="0">
              <a:lnSpc>
                <a:spcPct val="80000"/>
              </a:lnSpc>
              <a:buNone/>
            </a:pPr>
            <a:r>
              <a:rPr lang="it-IT" sz="2600"/>
              <a:t>Indicando con F(n) o Fn   il numero di coppie presenti</a:t>
            </a:r>
          </a:p>
          <a:p>
            <a:pPr lvl="0">
              <a:lnSpc>
                <a:spcPct val="80000"/>
              </a:lnSpc>
              <a:buNone/>
            </a:pPr>
            <a:r>
              <a:rPr lang="it-IT" sz="2600"/>
              <a:t>nel mese n, la successione di Fibonacci, diventa:</a:t>
            </a:r>
          </a:p>
          <a:p>
            <a:pPr lvl="0" algn="ctr">
              <a:lnSpc>
                <a:spcPct val="80000"/>
              </a:lnSpc>
              <a:buNone/>
            </a:pPr>
            <a:r>
              <a:rPr lang="it-IT" sz="2600"/>
              <a:t>    F(1)=1</a:t>
            </a:r>
          </a:p>
          <a:p>
            <a:pPr lvl="0" algn="ctr">
              <a:lnSpc>
                <a:spcPct val="80000"/>
              </a:lnSpc>
              <a:buNone/>
            </a:pPr>
            <a:r>
              <a:rPr lang="it-IT" sz="2600"/>
              <a:t>    F(2)=1</a:t>
            </a:r>
          </a:p>
          <a:p>
            <a:pPr lvl="0" algn="ctr">
              <a:lnSpc>
                <a:spcPct val="80000"/>
              </a:lnSpc>
              <a:buNone/>
            </a:pPr>
            <a:r>
              <a:rPr lang="it-IT" sz="2600"/>
              <a:t>    F(n)=F(n-1)+F(n-2) nel mese n-esimo, n&gt;2</a:t>
            </a:r>
          </a:p>
          <a:p>
            <a:pPr marL="0" lvl="0" indent="0">
              <a:lnSpc>
                <a:spcPct val="80000"/>
              </a:lnSpc>
              <a:buNone/>
            </a:pPr>
            <a:endParaRPr lang="it-IT" sz="2600"/>
          </a:p>
          <a:p>
            <a:pPr marL="0" lvl="0" indent="0">
              <a:lnSpc>
                <a:spcPct val="80000"/>
              </a:lnSpc>
              <a:buNone/>
            </a:pPr>
            <a:r>
              <a:rPr lang="it-IT" sz="2600"/>
              <a:t>In base a questa definizione si assume convenzionalmente </a:t>
            </a:r>
          </a:p>
          <a:p>
            <a:pPr marL="87316" lvl="0" indent="-87316">
              <a:lnSpc>
                <a:spcPct val="80000"/>
              </a:lnSpc>
              <a:buNone/>
            </a:pPr>
            <a:r>
              <a:rPr lang="it-IT" sz="2600"/>
              <a:t>F(0) =0, affinché la relazione   ricorsiva F(n)=F(n-1)+F(n-2)  sia valida anche per n= 2</a:t>
            </a:r>
          </a:p>
          <a:p>
            <a:pPr marL="174622" lvl="0" indent="-174622">
              <a:lnSpc>
                <a:spcPct val="80000"/>
              </a:lnSpc>
              <a:buNone/>
            </a:pPr>
            <a:endParaRPr lang="it-IT" sz="2600"/>
          </a:p>
          <a:p>
            <a:pPr marL="174622" lvl="0" indent="-174622" algn="just">
              <a:lnSpc>
                <a:spcPct val="80000"/>
              </a:lnSpc>
              <a:buNone/>
            </a:pPr>
            <a:r>
              <a:rPr lang="it-IT" sz="2600"/>
              <a:t>La successione di Fibonacci ha portato ad approfondire moltissimi ambiti sella matematica e delle scienze naturali. Tuttavia pur avendo scoperto questa importante successione, Fibonacci non ne colse molti aspetti. Solo quattro secoli più tardi Keplero osservò che il rapporto tra due termini successivi, tendeva alla sezione Aurea.</a:t>
            </a:r>
          </a:p>
          <a:p>
            <a:pPr lvl="0">
              <a:lnSpc>
                <a:spcPct val="80000"/>
              </a:lnSpc>
              <a:buNone/>
            </a:pPr>
            <a:endParaRPr lang="it-IT" sz="500"/>
          </a:p>
          <a:p>
            <a:pPr lvl="0">
              <a:lnSpc>
                <a:spcPct val="80000"/>
              </a:lnSpc>
              <a:buNone/>
            </a:pPr>
            <a:endParaRPr lang="it-IT" sz="500"/>
          </a:p>
        </p:txBody>
      </p:sp>
      <p:sp>
        <p:nvSpPr>
          <p:cNvPr id="3" name="Segnaposto piè di pagina 1"/>
          <p:cNvSpPr txBox="1"/>
          <p:nvPr/>
        </p:nvSpPr>
        <p:spPr>
          <a:xfrm>
            <a:off x="4975579" y="6389863"/>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4" name="Segnaposto numero diapositiva 3"/>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D46B47-92D2-4CCD-9CBE-B21AD9F09FC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nchorCtr="1"/>
          <a:lstStyle/>
          <a:p>
            <a:pPr lvl="0" algn="ctr"/>
            <a:r>
              <a:rPr lang="it-IT"/>
              <a:t>Le proprietà della successione</a:t>
            </a:r>
          </a:p>
        </p:txBody>
      </p:sp>
      <p:sp>
        <p:nvSpPr>
          <p:cNvPr id="3" name="Segnaposto contenuto 2"/>
          <p:cNvSpPr txBox="1">
            <a:spLocks noGrp="1"/>
          </p:cNvSpPr>
          <p:nvPr>
            <p:ph idx="1"/>
          </p:nvPr>
        </p:nvSpPr>
        <p:spPr>
          <a:xfrm>
            <a:off x="1952591" y="1643048"/>
            <a:ext cx="8229600" cy="4525959"/>
          </a:xfrm>
        </p:spPr>
        <p:txBody>
          <a:bodyPr/>
          <a:lstStyle/>
          <a:p>
            <a:pPr lvl="0"/>
            <a:r>
              <a:rPr lang="it-IT" sz="2800"/>
              <a:t>Due numeri di Fibonacci consecutivi sono comprimi.</a:t>
            </a:r>
          </a:p>
          <a:p>
            <a:pPr lvl="0">
              <a:buNone/>
            </a:pPr>
            <a:r>
              <a:rPr lang="it-IT" sz="2800"/>
              <a:t>   </a:t>
            </a:r>
            <a:r>
              <a:rPr lang="it-IT" sz="2800" i="1"/>
              <a:t>Dimostrazione</a:t>
            </a:r>
          </a:p>
          <a:p>
            <a:pPr lvl="0">
              <a:buNone/>
            </a:pPr>
            <a:r>
              <a:rPr lang="it-IT" sz="2800"/>
              <a:t> Supponiamo per assurdo che esista d&gt;1 che divide F(n) e F(n+1). Dividerà anche </a:t>
            </a:r>
          </a:p>
          <a:p>
            <a:pPr lvl="0">
              <a:buNone/>
            </a:pPr>
            <a:r>
              <a:rPr lang="it-IT" sz="2800"/>
              <a:t>     F(n-1) = F(n+1) - F(n).</a:t>
            </a:r>
          </a:p>
          <a:p>
            <a:pPr lvl="0">
              <a:buNone/>
            </a:pPr>
            <a:r>
              <a:rPr lang="it-IT" sz="2800"/>
              <a:t>Continuando a ritroso d dovrà dividere anche F(2) = 1, il che è un assurdo.</a:t>
            </a:r>
          </a:p>
        </p:txBody>
      </p:sp>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0F5B77-C699-417F-81AD-8A839969CDD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1981203" y="500039"/>
            <a:ext cx="8229600" cy="6097310"/>
          </a:xfrm>
        </p:spPr>
        <p:txBody>
          <a:bodyPr/>
          <a:lstStyle/>
          <a:p>
            <a:pPr lvl="0">
              <a:lnSpc>
                <a:spcPct val="80000"/>
              </a:lnSpc>
            </a:pPr>
            <a:endParaRPr lang="it-IT" sz="1700"/>
          </a:p>
          <a:p>
            <a:pPr lvl="0" algn="ctr">
              <a:lnSpc>
                <a:spcPct val="80000"/>
              </a:lnSpc>
            </a:pPr>
            <a:r>
              <a:rPr lang="it-IT" sz="1700"/>
              <a:t>Per ogni K apparteneti a N risulta:</a:t>
            </a:r>
          </a:p>
          <a:p>
            <a:pPr lvl="0">
              <a:lnSpc>
                <a:spcPct val="80000"/>
              </a:lnSpc>
              <a:buNone/>
            </a:pPr>
            <a:r>
              <a:rPr lang="it-IT" sz="1700"/>
              <a:t>          </a:t>
            </a:r>
          </a:p>
          <a:p>
            <a:pPr lvl="0" algn="ctr">
              <a:lnSpc>
                <a:spcPct val="80000"/>
              </a:lnSpc>
              <a:buNone/>
            </a:pPr>
            <a:r>
              <a:rPr lang="it-IT" sz="1700"/>
              <a:t>           F(n+k) = F(k)F(n+1)+ F(k-1)F(n)</a:t>
            </a:r>
          </a:p>
          <a:p>
            <a:pPr lvl="0">
              <a:lnSpc>
                <a:spcPct val="80000"/>
              </a:lnSpc>
              <a:buNone/>
            </a:pPr>
            <a:endParaRPr lang="it-IT" sz="1700" i="1"/>
          </a:p>
          <a:p>
            <a:pPr lvl="0">
              <a:lnSpc>
                <a:spcPct val="80000"/>
              </a:lnSpc>
              <a:buNone/>
            </a:pPr>
            <a:r>
              <a:rPr lang="it-IT" sz="1700" i="1"/>
              <a:t>Dimostrazione</a:t>
            </a:r>
          </a:p>
          <a:p>
            <a:pPr lvl="0">
              <a:lnSpc>
                <a:spcPct val="80000"/>
              </a:lnSpc>
              <a:buNone/>
            </a:pPr>
            <a:r>
              <a:rPr lang="it-IT" sz="1700"/>
              <a:t>Fissato  k, si procede per induzione su n, per n= 1 la relazione diventa :</a:t>
            </a:r>
          </a:p>
          <a:p>
            <a:pPr lvl="0">
              <a:lnSpc>
                <a:spcPct val="80000"/>
              </a:lnSpc>
              <a:buNone/>
            </a:pPr>
            <a:r>
              <a:rPr lang="it-IT" sz="1700"/>
              <a:t>F(k+1) = F(k)F(2)+ F(k-1)F(1)= F(k) + F(k+1) che è vera.</a:t>
            </a:r>
          </a:p>
          <a:p>
            <a:pPr lvl="0">
              <a:lnSpc>
                <a:spcPct val="80000"/>
              </a:lnSpc>
              <a:buNone/>
            </a:pPr>
            <a:r>
              <a:rPr lang="it-IT" sz="1700"/>
              <a:t>Si suppone quindi vera la formula vera per ogni 0≤m</a:t>
            </a:r>
            <a:r>
              <a:rPr lang="it-IT" sz="3300"/>
              <a:t>&lt;</a:t>
            </a:r>
            <a:r>
              <a:rPr lang="it-IT" sz="1700"/>
              <a:t>n  e si dimostra per n. </a:t>
            </a:r>
          </a:p>
          <a:p>
            <a:pPr lvl="0">
              <a:lnSpc>
                <a:spcPct val="80000"/>
              </a:lnSpc>
              <a:buNone/>
            </a:pPr>
            <a:r>
              <a:rPr lang="it-IT" sz="1700"/>
              <a:t>Per induzione  ammessa valgono le seguenti relazioni:</a:t>
            </a:r>
          </a:p>
          <a:p>
            <a:pPr lvl="0">
              <a:lnSpc>
                <a:spcPct val="80000"/>
              </a:lnSpc>
              <a:buNone/>
            </a:pPr>
            <a:r>
              <a:rPr lang="it-IT" sz="1700"/>
              <a:t>F(n-1+k) = F(k)F(n)+ F(k-1)F(n-1)</a:t>
            </a:r>
          </a:p>
          <a:p>
            <a:pPr lvl="0">
              <a:lnSpc>
                <a:spcPct val="80000"/>
              </a:lnSpc>
              <a:buNone/>
            </a:pPr>
            <a:r>
              <a:rPr lang="it-IT" sz="1700"/>
              <a:t>F(n-2+k) = F(k)F(n-1)+ F(k-1)F(n-2)</a:t>
            </a:r>
          </a:p>
          <a:p>
            <a:pPr lvl="0">
              <a:lnSpc>
                <a:spcPct val="80000"/>
              </a:lnSpc>
              <a:buNone/>
            </a:pPr>
            <a:r>
              <a:rPr lang="it-IT" sz="1700"/>
              <a:t>Sommando membro  a membro, le due uguaglianze , si ottiene :</a:t>
            </a:r>
          </a:p>
          <a:p>
            <a:pPr lvl="0">
              <a:lnSpc>
                <a:spcPct val="80000"/>
              </a:lnSpc>
              <a:buNone/>
            </a:pPr>
            <a:r>
              <a:rPr lang="it-IT" sz="1700"/>
              <a:t>F(n-1+k) + F(n-2+k) = F(n+k)=</a:t>
            </a:r>
          </a:p>
          <a:p>
            <a:pPr lvl="0">
              <a:lnSpc>
                <a:spcPct val="80000"/>
              </a:lnSpc>
              <a:buNone/>
            </a:pPr>
            <a:r>
              <a:rPr lang="it-IT" sz="1700"/>
              <a:t>= F(k)[(F(n) + F(n-1)] + F(k-1)[F(n-1) + F(n-2)]=</a:t>
            </a:r>
          </a:p>
          <a:p>
            <a:pPr lvl="0">
              <a:lnSpc>
                <a:spcPct val="80000"/>
              </a:lnSpc>
              <a:buNone/>
            </a:pPr>
            <a:r>
              <a:rPr lang="it-IT" sz="1700"/>
              <a:t>=F(K)F(n-1) + F(K-1)F(n)</a:t>
            </a:r>
          </a:p>
          <a:p>
            <a:pPr lvl="0">
              <a:lnSpc>
                <a:spcPct val="80000"/>
              </a:lnSpc>
              <a:buNone/>
            </a:pPr>
            <a:r>
              <a:rPr lang="it-IT" sz="1700"/>
              <a:t>Si può inoltre dimostrare che F(kn) è multiplo di F(n).</a:t>
            </a:r>
          </a:p>
          <a:p>
            <a:pPr lvl="0">
              <a:lnSpc>
                <a:spcPct val="80000"/>
              </a:lnSpc>
              <a:buNone/>
            </a:pPr>
            <a:endParaRPr lang="it-IT" sz="1700"/>
          </a:p>
          <a:p>
            <a:pPr lvl="0">
              <a:lnSpc>
                <a:spcPct val="80000"/>
              </a:lnSpc>
              <a:buNone/>
            </a:pPr>
            <a:endParaRPr lang="it-IT" sz="1700"/>
          </a:p>
        </p:txBody>
      </p:sp>
      <p:sp>
        <p:nvSpPr>
          <p:cNvPr id="3" name="Segnaposto piè di pagina 1"/>
          <p:cNvSpPr txBox="1"/>
          <p:nvPr/>
        </p:nvSpPr>
        <p:spPr>
          <a:xfrm>
            <a:off x="4907840" y="6271330"/>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4" name="Segnaposto numero diapositiva 3"/>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9A748C-3912-46BB-8669-4FC5BD2E117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Sottotitolo 2"/>
          <p:cNvSpPr txBox="1">
            <a:spLocks noGrp="1"/>
          </p:cNvSpPr>
          <p:nvPr>
            <p:ph type="subTitle" idx="1"/>
          </p:nvPr>
        </p:nvSpPr>
        <p:spPr>
          <a:xfrm>
            <a:off x="2166908" y="571481"/>
            <a:ext cx="8143929" cy="6072228"/>
          </a:xfrm>
        </p:spPr>
        <p:txBody>
          <a:bodyPr/>
          <a:lstStyle/>
          <a:p>
            <a:pPr lvl="0"/>
            <a:endParaRPr lang="it-IT" sz="2400"/>
          </a:p>
          <a:p>
            <a:pPr lvl="0"/>
            <a:r>
              <a:rPr lang="it-IT" sz="2400"/>
              <a:t>Esempio: Sommando i primi 5 numeri di Fibonacci si ottiene, ed aggiungendo +1,si ottiene il 7 °numero di Fibonacci che è 13.</a:t>
            </a:r>
          </a:p>
          <a:p>
            <a:pPr lvl="0"/>
            <a:r>
              <a:rPr lang="it-IT" sz="2400"/>
              <a:t>-Se invece di sommare tutti i numeri se ne somma uno si d uno no, il risultato è sempre uguale al numero successivo all’ultimo addizionato.</a:t>
            </a:r>
          </a:p>
          <a:p>
            <a:pPr lvl="0"/>
            <a:r>
              <a:rPr lang="it-IT" sz="2400"/>
              <a:t>Esempio: Sommando un numero ogni due numeri dei primi nove si ottiene :</a:t>
            </a:r>
          </a:p>
          <a:p>
            <a:pPr lvl="0"/>
            <a:r>
              <a:rPr lang="it-IT" sz="2400"/>
              <a:t>1+2+5+13+34=55 , che corrisponde al decimo numero.</a:t>
            </a:r>
          </a:p>
        </p:txBody>
      </p:sp>
      <p:sp>
        <p:nvSpPr>
          <p:cNvPr id="3" name="Segnaposto piè di pagina 1"/>
          <p:cNvSpPr txBox="1"/>
          <p:nvPr/>
        </p:nvSpPr>
        <p:spPr>
          <a:xfrm>
            <a:off x="1451582" y="329302"/>
            <a:ext cx="5626769" cy="30920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Rockwell"/>
              </a:rPr>
              <a:t>4C ITIS “G.Galilei”- Salerno</a:t>
            </a:r>
          </a:p>
        </p:txBody>
      </p:sp>
      <p:sp>
        <p:nvSpPr>
          <p:cNvPr id="4" name="Segnaposto numero diapositiva 3"/>
          <p:cNvSpPr txBox="1"/>
          <p:nvPr/>
        </p:nvSpPr>
        <p:spPr>
          <a:xfrm>
            <a:off x="476832" y="798975"/>
            <a:ext cx="811017" cy="503578"/>
          </a:xfrm>
          <a:prstGeom prst="rect">
            <a:avLst/>
          </a:prstGeom>
          <a:noFill/>
          <a:ln cap="rnd">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001E0C-DBE0-44D2-AF6A-1BE392AB0B0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36</a:t>
            </a:fld>
            <a:endParaRPr lang="it-IT" sz="2800" b="0" i="0" u="none" strike="noStrike" kern="1200" cap="none" spc="0" baseline="0">
              <a:solidFill>
                <a:srgbClr val="FB8C29"/>
              </a:solidFill>
              <a:uFillTx/>
              <a:latin typeface="Rockwe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1981203" y="785798"/>
            <a:ext cx="8229600" cy="5340370"/>
          </a:xfrm>
        </p:spPr>
        <p:txBody>
          <a:bodyPr/>
          <a:lstStyle/>
          <a:p>
            <a:pPr lvl="0">
              <a:lnSpc>
                <a:spcPct val="110000"/>
              </a:lnSpc>
            </a:pPr>
            <a:r>
              <a:rPr lang="it-IT" sz="2400"/>
              <a:t>Se si somma il quadrato di un numero F(n) con il quadrato del suo successivo F(n+1) sì ottiene il F(2n+1) numero della sequenza.</a:t>
            </a:r>
          </a:p>
          <a:p>
            <a:pPr lvl="0">
              <a:lnSpc>
                <a:spcPct val="110000"/>
              </a:lnSpc>
            </a:pPr>
            <a:r>
              <a:rPr lang="it-IT" sz="2400"/>
              <a:t>Esempio: il quarto numero è il 3,il quinto il 5.</a:t>
            </a:r>
          </a:p>
          <a:p>
            <a:pPr lvl="0">
              <a:lnSpc>
                <a:spcPct val="110000"/>
              </a:lnSpc>
            </a:pPr>
            <a:r>
              <a:rPr lang="it-IT" sz="2400"/>
              <a:t>La somma dei due quadrati è 3*3+5*5=9+25=34,ovvero il nono numero.</a:t>
            </a:r>
          </a:p>
          <a:p>
            <a:pPr lvl="0">
              <a:lnSpc>
                <a:spcPct val="110000"/>
              </a:lnSpc>
            </a:pPr>
            <a:r>
              <a:rPr lang="it-IT" sz="2400"/>
              <a:t>Per quattro numeri Fibonacci consecutivi qualsiasi, chiamati F(n)=3;</a:t>
            </a:r>
          </a:p>
          <a:p>
            <a:pPr lvl="0">
              <a:lnSpc>
                <a:spcPct val="110000"/>
              </a:lnSpc>
            </a:pPr>
            <a:r>
              <a:rPr lang="it-IT" sz="2400"/>
              <a:t>F(n+1),F(n+2),F(n+3) è sempre valida la seguente relazione :</a:t>
            </a:r>
          </a:p>
          <a:p>
            <a:pPr lvl="0">
              <a:lnSpc>
                <a:spcPct val="110000"/>
              </a:lnSpc>
              <a:buNone/>
            </a:pPr>
            <a:r>
              <a:rPr lang="it-IT" sz="2400"/>
              <a:t>                               F2(n+2)-F2(n+1)=F(n)*F(n+3).</a:t>
            </a:r>
          </a:p>
          <a:p>
            <a:pPr lvl="0">
              <a:lnSpc>
                <a:spcPct val="110000"/>
              </a:lnSpc>
            </a:pPr>
            <a:endParaRPr lang="it-IT"/>
          </a:p>
        </p:txBody>
      </p:sp>
      <p:sp>
        <p:nvSpPr>
          <p:cNvPr id="3" name="Segnaposto piè di pagina 1"/>
          <p:cNvSpPr txBox="1"/>
          <p:nvPr/>
        </p:nvSpPr>
        <p:spPr>
          <a:xfrm>
            <a:off x="1451582" y="329302"/>
            <a:ext cx="5626769" cy="30920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Rockwell"/>
              </a:rPr>
              <a:t>4C ITIS “G.Galilei”- Salerno</a:t>
            </a:r>
          </a:p>
        </p:txBody>
      </p:sp>
      <p:sp>
        <p:nvSpPr>
          <p:cNvPr id="4" name="Segnaposto numero diapositiva 3"/>
          <p:cNvSpPr txBox="1"/>
          <p:nvPr/>
        </p:nvSpPr>
        <p:spPr>
          <a:xfrm>
            <a:off x="480060" y="798975"/>
            <a:ext cx="811017" cy="503578"/>
          </a:xfrm>
          <a:prstGeom prst="rect">
            <a:avLst/>
          </a:prstGeom>
          <a:noFill/>
          <a:ln cap="rnd">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6AA1A6-B43C-448E-9CF8-8A787FE6719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37</a:t>
            </a:fld>
            <a:endParaRPr lang="it-IT" sz="2800" b="0" i="0" u="none" strike="noStrike" kern="1200" cap="none" spc="0" baseline="0">
              <a:solidFill>
                <a:srgbClr val="FB8C29"/>
              </a:solidFill>
              <a:uFillTx/>
              <a:latin typeface="Rockwe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1981203" y="285731"/>
            <a:ext cx="8229600" cy="5840437"/>
          </a:xfrm>
        </p:spPr>
        <p:txBody>
          <a:bodyPr/>
          <a:lstStyle/>
          <a:p>
            <a:pPr lvl="0">
              <a:lnSpc>
                <a:spcPct val="110000"/>
              </a:lnSpc>
            </a:pPr>
            <a:r>
              <a:rPr lang="it-IT" sz="1700"/>
              <a:t>Esempio: Prendendo i numeri di Fibonacci dal quarto al settimo abbiamo: F(n)=3;</a:t>
            </a:r>
          </a:p>
          <a:p>
            <a:pPr lvl="0">
              <a:lnSpc>
                <a:spcPct val="110000"/>
              </a:lnSpc>
            </a:pPr>
            <a:r>
              <a:rPr lang="it-IT" sz="1700"/>
              <a:t>F(n+1)=5,F(n+2)=8,F(n+3)=13. Si ha :</a:t>
            </a:r>
          </a:p>
          <a:p>
            <a:pPr lvl="0">
              <a:lnSpc>
                <a:spcPct val="110000"/>
              </a:lnSpc>
            </a:pPr>
            <a:r>
              <a:rPr lang="it-IT" sz="1700"/>
              <a:t>                                        64-25=3*13=39</a:t>
            </a:r>
          </a:p>
          <a:p>
            <a:pPr lvl="0">
              <a:lnSpc>
                <a:spcPct val="110000"/>
              </a:lnSpc>
            </a:pPr>
            <a:r>
              <a:rPr lang="it-IT" sz="1700"/>
              <a:t>A parte il caso banale dello zero e dell’uno, l’unico numero di Fibonacci che risulta una quadrato perfetto è F(12),che è proprio 12*12=144.</a:t>
            </a:r>
          </a:p>
          <a:p>
            <a:pPr lvl="0">
              <a:lnSpc>
                <a:spcPct val="110000"/>
              </a:lnSpc>
            </a:pPr>
            <a:r>
              <a:rPr lang="it-IT" sz="1700"/>
              <a:t>L’unico numero che risulta un cubo perfetto è F(6)=8</a:t>
            </a:r>
          </a:p>
          <a:p>
            <a:pPr lvl="0">
              <a:lnSpc>
                <a:spcPct val="110000"/>
              </a:lnSpc>
            </a:pPr>
            <a:r>
              <a:rPr lang="it-IT" sz="1700"/>
              <a:t>Se dividiamo qualsiasi numero per il secondo che lo procede nella sequenza, otterremo sempre due come quoziente  e come resto per il numero che precede immediatamente il divisore.</a:t>
            </a:r>
          </a:p>
          <a:p>
            <a:pPr lvl="0">
              <a:lnSpc>
                <a:spcPct val="110000"/>
              </a:lnSpc>
            </a:pPr>
            <a:r>
              <a:rPr lang="it-IT" sz="1700"/>
              <a:t>Esempio: Prendiamo F(12)=144 e lo dividiamo per F(10)=55 otterremo 144:55 =2 e come resto 34 che è uguale a F(9).</a:t>
            </a:r>
          </a:p>
          <a:p>
            <a:pPr lvl="0">
              <a:lnSpc>
                <a:spcPct val="110000"/>
              </a:lnSpc>
            </a:pPr>
            <a:r>
              <a:rPr lang="it-IT" sz="1700"/>
              <a:t>Anche in questo caso si procede per induzione su k.</a:t>
            </a:r>
          </a:p>
          <a:p>
            <a:pPr lvl="0">
              <a:lnSpc>
                <a:spcPct val="110000"/>
              </a:lnSpc>
            </a:pPr>
            <a:r>
              <a:rPr lang="it-IT" sz="1700"/>
              <a:t>Per k=1 è ovvia.Si suppone che F(hm)sia multiplo di F(n) per ogni m ≤k e si dimostra per k+1.Per la precedente relazione si ha:</a:t>
            </a:r>
          </a:p>
          <a:p>
            <a:pPr lvl="0">
              <a:lnSpc>
                <a:spcPct val="110000"/>
              </a:lnSpc>
            </a:pPr>
            <a:r>
              <a:rPr lang="it-IT" sz="1700"/>
              <a:t>F[(k+1)n]=F(kn+n)=F(n)F(k+1)+F(n-1)F(kn).</a:t>
            </a:r>
          </a:p>
        </p:txBody>
      </p:sp>
      <p:sp>
        <p:nvSpPr>
          <p:cNvPr id="3" name="Segnaposto piè di pagina 1"/>
          <p:cNvSpPr txBox="1"/>
          <p:nvPr/>
        </p:nvSpPr>
        <p:spPr>
          <a:xfrm>
            <a:off x="469224" y="6334999"/>
            <a:ext cx="5626769" cy="30920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Rockwell"/>
              </a:rPr>
              <a:t>4C ITIS “G.Galilei”- Salerno</a:t>
            </a:r>
          </a:p>
        </p:txBody>
      </p:sp>
      <p:sp>
        <p:nvSpPr>
          <p:cNvPr id="4" name="Segnaposto numero diapositiva 3"/>
          <p:cNvSpPr txBox="1"/>
          <p:nvPr/>
        </p:nvSpPr>
        <p:spPr>
          <a:xfrm>
            <a:off x="480060" y="798975"/>
            <a:ext cx="811017" cy="503578"/>
          </a:xfrm>
          <a:prstGeom prst="rect">
            <a:avLst/>
          </a:prstGeom>
          <a:noFill/>
          <a:ln cap="rnd">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A517B9-773F-40D6-B018-56AF6393F5A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38</a:t>
            </a:fld>
            <a:endParaRPr lang="it-IT" sz="2800" b="0" i="0" u="none" strike="noStrike" kern="1200" cap="none" spc="0" baseline="0">
              <a:solidFill>
                <a:srgbClr val="FB8C29"/>
              </a:solidFill>
              <a:uFillTx/>
              <a:latin typeface="Rockwe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1981203" y="285731"/>
            <a:ext cx="8229600" cy="5840437"/>
          </a:xfrm>
        </p:spPr>
        <p:txBody>
          <a:bodyPr/>
          <a:lstStyle/>
          <a:p>
            <a:pPr lvl="0">
              <a:lnSpc>
                <a:spcPct val="100000"/>
              </a:lnSpc>
            </a:pPr>
            <a:r>
              <a:rPr lang="it-IT"/>
              <a:t>Per induzione, sia F(n) sia F(kn) sono multipli di F(n), quindi lo sarà anche  F[(k+1)n].</a:t>
            </a:r>
          </a:p>
          <a:p>
            <a:pPr lvl="0">
              <a:lnSpc>
                <a:spcPct val="100000"/>
              </a:lnSpc>
            </a:pPr>
            <a:r>
              <a:rPr lang="it-IT"/>
              <a:t>-Il massimo comun divisore di due numeri di Fibonacci F(n) e F (m) è ancora un numero di Fibonacci F(n),in particolare è il numero corrispondente al massimo comun divisor di n e m:</a:t>
            </a:r>
          </a:p>
          <a:p>
            <a:pPr lvl="0">
              <a:lnSpc>
                <a:spcPct val="100000"/>
              </a:lnSpc>
            </a:pPr>
            <a:r>
              <a:rPr lang="it-IT"/>
              <a:t>                     </a:t>
            </a:r>
            <a:r>
              <a:rPr lang="en-US"/>
              <a:t>MCD(F(m);F(n)=F(d),    d=MCD(m;n)</a:t>
            </a:r>
            <a:endParaRPr lang="it-IT"/>
          </a:p>
          <a:p>
            <a:pPr lvl="0">
              <a:lnSpc>
                <a:spcPct val="100000"/>
              </a:lnSpc>
            </a:pPr>
            <a:r>
              <a:rPr lang="it-IT"/>
              <a:t>Questa proprietà fu scoperta nel 1876 da Edouard Lucas (1842-1891)autore della classifica opera Recrearions Mathematiques.</a:t>
            </a:r>
          </a:p>
          <a:p>
            <a:pPr lvl="0">
              <a:lnSpc>
                <a:spcPct val="100000"/>
              </a:lnSpc>
            </a:pPr>
            <a:r>
              <a:rPr lang="it-IT"/>
              <a:t>Esempio: F(10)=55,F(5)= F(MCD(10,5))=F(5)=5</a:t>
            </a:r>
          </a:p>
          <a:p>
            <a:pPr lvl="0">
              <a:lnSpc>
                <a:spcPct val="100000"/>
              </a:lnSpc>
            </a:pPr>
            <a:r>
              <a:rPr lang="it-IT"/>
              <a:t>Da questo segue che F(n)è divisibile per F (m)se e solo se n è divisibile per m.</a:t>
            </a:r>
          </a:p>
          <a:p>
            <a:pPr lvl="0">
              <a:lnSpc>
                <a:spcPct val="100000"/>
              </a:lnSpc>
            </a:pPr>
            <a:r>
              <a:rPr lang="it-IT"/>
              <a:t>Questa proprietà è importante  perché  ne segue che un numero di Fibonacci F(n) può essere un numero primo solamente se n stesso è un numero primo , con l’unica eccezione di F(4)=3 (L’unico numero di Fibonacci per cui potrebbe essere divisibile è F(2)=1.</a:t>
            </a:r>
          </a:p>
          <a:p>
            <a:pPr lvl="0">
              <a:lnSpc>
                <a:spcPct val="100000"/>
              </a:lnSpc>
            </a:pPr>
            <a:endParaRPr lang="it-IT"/>
          </a:p>
        </p:txBody>
      </p:sp>
      <p:sp>
        <p:nvSpPr>
          <p:cNvPr id="3" name="Segnaposto piè di pagina 1"/>
          <p:cNvSpPr txBox="1"/>
          <p:nvPr/>
        </p:nvSpPr>
        <p:spPr>
          <a:xfrm>
            <a:off x="496994" y="6301130"/>
            <a:ext cx="5626769" cy="30920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Rockwell"/>
              </a:rPr>
              <a:t>4C ITIS “G.Galilei”- Salerno</a:t>
            </a:r>
          </a:p>
        </p:txBody>
      </p:sp>
      <p:sp>
        <p:nvSpPr>
          <p:cNvPr id="4" name="Segnaposto numero diapositiva 3"/>
          <p:cNvSpPr txBox="1"/>
          <p:nvPr/>
        </p:nvSpPr>
        <p:spPr>
          <a:xfrm>
            <a:off x="480060" y="798975"/>
            <a:ext cx="811017" cy="503578"/>
          </a:xfrm>
          <a:prstGeom prst="rect">
            <a:avLst/>
          </a:prstGeom>
          <a:noFill/>
          <a:ln cap="rnd">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2AF9E5-0796-4932-BA56-D7146AEA6A7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39</a:t>
            </a:fld>
            <a:endParaRPr lang="it-IT" sz="2800" b="0" i="0" u="none" strike="noStrike" kern="1200" cap="none" spc="0" baseline="0">
              <a:solidFill>
                <a:srgbClr val="FB8C29"/>
              </a:solidFill>
              <a:uFillTx/>
              <a:latin typeface="Rockwe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838203" y="0"/>
            <a:ext cx="10515600" cy="1325559"/>
          </a:xfrm>
        </p:spPr>
        <p:txBody>
          <a:bodyPr anchorCtr="1"/>
          <a:lstStyle/>
          <a:p>
            <a:pPr lvl="0" algn="ctr"/>
            <a:r>
              <a:rPr lang="it-IT">
                <a:solidFill>
                  <a:srgbClr val="FF0000"/>
                </a:solidFill>
                <a:latin typeface="Bell MT" pitchFamily="18"/>
              </a:rPr>
              <a:t>Le resistenze in parallelo </a:t>
            </a:r>
          </a:p>
        </p:txBody>
      </p:sp>
      <p:sp>
        <p:nvSpPr>
          <p:cNvPr id="3" name="Segnaposto contenuto 2"/>
          <p:cNvSpPr txBox="1">
            <a:spLocks noGrp="1" noRot="1" noChangeAspect="1" noMove="1" noResize="1" noEditPoints="1" noAdjustHandles="1" noChangeArrowheads="1" noChangeShapeType="1" noTextEdit="1"/>
          </p:cNvSpPr>
          <p:nvPr>
            <p:ph idx="1"/>
          </p:nvPr>
        </p:nvSpPr>
        <p:spPr>
          <a:xfrm>
            <a:off x="838203" y="662775"/>
            <a:ext cx="10515600" cy="4351336"/>
          </a:xfrm>
          <a:blipFill>
            <a:blip r:embed="rId2"/>
            <a:stretch>
              <a:fillRect/>
            </a:stretch>
          </a:blipFill>
        </p:spPr>
        <p:txBody>
          <a:bodyPr/>
          <a:lstStyle/>
          <a:p>
            <a:r>
              <a:rPr lang="it-IT">
                <a:noFill/>
              </a:rPr>
              <a:t> </a:t>
            </a:r>
          </a:p>
        </p:txBody>
      </p:sp>
      <p:pic>
        <p:nvPicPr>
          <p:cNvPr id="4" name="Picture 4" descr="http://www.elemania.altervista.org/basi/immagini/res_parallelo.png">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524378" y="4370383"/>
            <a:ext cx="3143250" cy="2333621"/>
          </a:xfrm>
          <a:prstGeom prst="rect">
            <a:avLst/>
          </a:prstGeom>
          <a:noFill/>
          <a:ln cap="rnd">
            <a:noFill/>
          </a:ln>
        </p:spPr>
      </p:pic>
      <p:sp>
        <p:nvSpPr>
          <p:cNvPr id="5" name="Segnaposto piè di pagina 4"/>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0000"/>
                </a:solidFill>
                <a:uFillTx/>
                <a:latin typeface="Calibri"/>
              </a:rPr>
              <a:t>4C ITIS “G.Galilei”- Salerno</a:t>
            </a:r>
          </a:p>
        </p:txBody>
      </p:sp>
      <p:sp>
        <p:nvSpPr>
          <p:cNvPr id="6" name="Segnaposto numero diapositiva 5"/>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AF6D49-DBCC-4457-B895-407D651F31F6}"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1981203" y="214289"/>
            <a:ext cx="8229600" cy="5911870"/>
          </a:xfrm>
        </p:spPr>
        <p:txBody>
          <a:bodyPr/>
          <a:lstStyle/>
          <a:p>
            <a:pPr lvl="0">
              <a:lnSpc>
                <a:spcPct val="110000"/>
              </a:lnSpc>
            </a:pPr>
            <a:r>
              <a:rPr lang="it-IT" sz="2200"/>
              <a:t>Il quadrato di ogni numero di Fibonacci differisce di uno dal prodotto de due numeri di fianco ad esso.</a:t>
            </a:r>
          </a:p>
          <a:p>
            <a:pPr lvl="0">
              <a:lnSpc>
                <a:spcPct val="110000"/>
              </a:lnSpc>
            </a:pPr>
            <a:r>
              <a:rPr lang="it-IT" sz="2200"/>
              <a:t>La differenza è , alternativamente ,più o meno 1 ,via via che la serie continua.</a:t>
            </a:r>
          </a:p>
          <a:p>
            <a:pPr lvl="0">
              <a:lnSpc>
                <a:spcPct val="110000"/>
              </a:lnSpc>
            </a:pPr>
            <a:r>
              <a:rPr lang="it-IT" sz="2200"/>
              <a:t>Tale proprietà è nota come identità di Cassini, scoperta nel 1680 da Jean Dominique Cassini.</a:t>
            </a:r>
          </a:p>
          <a:p>
            <a:pPr lvl="0">
              <a:lnSpc>
                <a:spcPct val="110000"/>
              </a:lnSpc>
            </a:pPr>
            <a:r>
              <a:rPr lang="it-IT" sz="2200"/>
              <a:t>Esempio: Il quadrato del 5°numero di Fibonacci è 25,che differisce di +1 dal prodotto del 4° e del 6°numero che ,che è 3*8=24.</a:t>
            </a:r>
          </a:p>
          <a:p>
            <a:pPr lvl="0">
              <a:lnSpc>
                <a:spcPct val="110000"/>
              </a:lnSpc>
            </a:pPr>
            <a:r>
              <a:rPr lang="it-IT" sz="2200"/>
              <a:t>Il quadrato del 6°numero,64,invece,differisce di -1 dal prodotto del 5° e del 7°numero, che è 13*5=65.</a:t>
            </a:r>
          </a:p>
          <a:p>
            <a:pPr lvl="0">
              <a:lnSpc>
                <a:spcPct val="110000"/>
              </a:lnSpc>
            </a:pPr>
            <a:r>
              <a:rPr lang="it-IT" sz="2200"/>
              <a:t>Sommando i primi n numeri di Fibonacci ed aggiungendo 1, il risultato è sempre uguale al numero (n+2)di Fibonacci, ovvero al numero due volte dopo l’ultimo addizionato.</a:t>
            </a:r>
          </a:p>
          <a:p>
            <a:pPr lvl="0">
              <a:lnSpc>
                <a:spcPct val="110000"/>
              </a:lnSpc>
            </a:pPr>
            <a:endParaRPr lang="it-IT"/>
          </a:p>
        </p:txBody>
      </p:sp>
      <p:sp>
        <p:nvSpPr>
          <p:cNvPr id="3" name="Segnaposto piè di pagina 1"/>
          <p:cNvSpPr txBox="1"/>
          <p:nvPr/>
        </p:nvSpPr>
        <p:spPr>
          <a:xfrm>
            <a:off x="469224" y="6301130"/>
            <a:ext cx="5626769" cy="30920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Rockwell"/>
              </a:rPr>
              <a:t>4C ITIS “G.Galilei”- Salerno</a:t>
            </a:r>
          </a:p>
        </p:txBody>
      </p:sp>
      <p:sp>
        <p:nvSpPr>
          <p:cNvPr id="4" name="Segnaposto numero diapositiva 3"/>
          <p:cNvSpPr txBox="1"/>
          <p:nvPr/>
        </p:nvSpPr>
        <p:spPr>
          <a:xfrm>
            <a:off x="480060" y="798975"/>
            <a:ext cx="811017" cy="503578"/>
          </a:xfrm>
          <a:prstGeom prst="rect">
            <a:avLst/>
          </a:prstGeom>
          <a:noFill/>
          <a:ln cap="rnd">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90CCD4-A44F-42FD-8C67-306F2AEEFE1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40</a:t>
            </a:fld>
            <a:endParaRPr lang="it-IT" sz="2800" b="0" i="0" u="none" strike="noStrike" kern="1200" cap="none" spc="0" baseline="0">
              <a:solidFill>
                <a:srgbClr val="FB8C29"/>
              </a:solidFill>
              <a:uFillTx/>
              <a:latin typeface="Rockwe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526651" y="1629104"/>
            <a:ext cx="9144000" cy="4374132"/>
          </a:xfrm>
        </p:spPr>
        <p:txBody>
          <a:bodyPr/>
          <a:lstStyle/>
          <a:p>
            <a:pPr lvl="0">
              <a:lnSpc>
                <a:spcPct val="200000"/>
              </a:lnSpc>
            </a:pPr>
            <a:r>
              <a:rPr lang="it-IT" sz="4900">
                <a:latin typeface="Bimini" pitchFamily="34"/>
              </a:rPr>
              <a:t>Relazione tra successione di Fibonacci e sezione aurea</a:t>
            </a:r>
          </a:p>
        </p:txBody>
      </p:sp>
      <p:pic>
        <p:nvPicPr>
          <p:cNvPr id="3" name="Immagine 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606969" y="316391"/>
            <a:ext cx="1814571" cy="1993821"/>
          </a:xfrm>
          <a:prstGeom prst="rect">
            <a:avLst/>
          </a:prstGeom>
          <a:noFill/>
          <a:ln cap="rnd">
            <a:noFill/>
          </a:ln>
          <a:effectLst>
            <a:outerShdw dist="139699" dir="2700000" algn="tl">
              <a:srgbClr val="333333">
                <a:alpha val="65000"/>
              </a:srgbClr>
            </a:outerShdw>
          </a:effectLst>
        </p:spPr>
      </p:pic>
      <p:sp>
        <p:nvSpPr>
          <p:cNvPr id="4" name="Segnaposto piè di pagina 3"/>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4529544"/>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B51BA1-A923-4F1A-BCA5-BB5F7E74157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41</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90449" y="265907"/>
            <a:ext cx="1162046" cy="1524003"/>
          </a:xfrm>
          <a:prstGeom prst="rect">
            <a:avLst/>
          </a:prstGeom>
          <a:noFill/>
          <a:ln cap="rnd">
            <a:noFill/>
          </a:ln>
        </p:spPr>
      </p:pic>
      <p:sp>
        <p:nvSpPr>
          <p:cNvPr id="3" name="Titolo 1"/>
          <p:cNvSpPr txBox="1">
            <a:spLocks noGrp="1"/>
          </p:cNvSpPr>
          <p:nvPr>
            <p:ph type="title"/>
          </p:nvPr>
        </p:nvSpPr>
        <p:spPr>
          <a:xfrm>
            <a:off x="2420983" y="391884"/>
            <a:ext cx="7768047" cy="1105985"/>
          </a:xfrm>
        </p:spPr>
        <p:txBody>
          <a:bodyPr>
            <a:normAutofit fontScale="90000"/>
          </a:bodyPr>
          <a:lstStyle/>
          <a:p>
            <a:pPr lvl="0" algn="just">
              <a:lnSpc>
                <a:spcPct val="150000"/>
              </a:lnSpc>
            </a:pPr>
            <a:r>
              <a:rPr lang="it-IT" sz="1800"/>
              <a:t> La relazione tra il misterioso numero dell'Antica Grecia, la "</a:t>
            </a:r>
            <a:r>
              <a:rPr lang="it-IT" sz="1800" b="1">
                <a:solidFill>
                  <a:srgbClr val="FF0000"/>
                </a:solidFill>
              </a:rPr>
              <a:t>sezione</a:t>
            </a:r>
            <a:r>
              <a:rPr lang="it-IT" sz="1800"/>
              <a:t> </a:t>
            </a:r>
            <a:r>
              <a:rPr lang="it-IT" sz="1800" b="1">
                <a:solidFill>
                  <a:srgbClr val="FF0000"/>
                </a:solidFill>
              </a:rPr>
              <a:t>aurea</a:t>
            </a:r>
            <a:r>
              <a:rPr lang="it-IT" sz="1800"/>
              <a:t>" e la </a:t>
            </a:r>
            <a:r>
              <a:rPr lang="it-IT" sz="1800" b="1">
                <a:solidFill>
                  <a:srgbClr val="FF0000"/>
                </a:solidFill>
              </a:rPr>
              <a:t>successione</a:t>
            </a:r>
            <a:r>
              <a:rPr lang="it-IT" sz="1800"/>
              <a:t> dei numeri di Fibonacci rimase ignota  per alcuni secoli.</a:t>
            </a:r>
          </a:p>
        </p:txBody>
      </p:sp>
      <p:sp>
        <p:nvSpPr>
          <p:cNvPr id="4" name="Segnaposto contenuto 4"/>
          <p:cNvSpPr txBox="1">
            <a:spLocks noGrp="1"/>
          </p:cNvSpPr>
          <p:nvPr>
            <p:ph idx="1"/>
          </p:nvPr>
        </p:nvSpPr>
        <p:spPr>
          <a:xfrm>
            <a:off x="2252496" y="1643149"/>
            <a:ext cx="8915400" cy="3777624"/>
          </a:xfrm>
        </p:spPr>
        <p:txBody>
          <a:bodyPr/>
          <a:lstStyle/>
          <a:p>
            <a:pPr marL="0" lvl="0" indent="0">
              <a:lnSpc>
                <a:spcPct val="150000"/>
              </a:lnSpc>
              <a:buNone/>
            </a:pPr>
            <a:endParaRPr lang="it-IT">
              <a:solidFill>
                <a:srgbClr val="006699"/>
              </a:solidFill>
              <a:latin typeface="Verdana" pitchFamily="34"/>
            </a:endParaRPr>
          </a:p>
          <a:p>
            <a:pPr marL="0" lvl="0" indent="0">
              <a:lnSpc>
                <a:spcPct val="200000"/>
              </a:lnSpc>
              <a:buNone/>
            </a:pPr>
            <a:r>
              <a:rPr lang="it-IT">
                <a:solidFill>
                  <a:srgbClr val="006699"/>
                </a:solidFill>
                <a:latin typeface="Verdana" pitchFamily="34"/>
              </a:rPr>
              <a:t>Tale legame, che ne ha decretato il successo e l'attenzione di studiosi di ogni disciplina: matematici , astronomi , biologi , economisti, fu osservato per la prima volta da </a:t>
            </a:r>
            <a:r>
              <a:rPr lang="it-IT" b="1">
                <a:solidFill>
                  <a:srgbClr val="006699"/>
                </a:solidFill>
                <a:latin typeface="Verdana" pitchFamily="34"/>
              </a:rPr>
              <a:t>Keplero</a:t>
            </a:r>
            <a:r>
              <a:rPr lang="it-IT">
                <a:solidFill>
                  <a:srgbClr val="006699"/>
                </a:solidFill>
                <a:latin typeface="Verdana" pitchFamily="34"/>
              </a:rPr>
              <a:t> nel 1611,e consiste nel fatto che il rapporto tra due numeri consecutivi della successione converge , alternativamente per eccesso e per difetto alla sezione aurea , </a:t>
            </a:r>
            <a:r>
              <a:rPr lang="it-IT" b="1">
                <a:solidFill>
                  <a:srgbClr val="006699"/>
                </a:solidFill>
                <a:latin typeface="Verdana" pitchFamily="34"/>
              </a:rPr>
              <a:t>Φ</a:t>
            </a:r>
            <a:r>
              <a:rPr lang="it-IT">
                <a:solidFill>
                  <a:srgbClr val="006699"/>
                </a:solidFill>
                <a:latin typeface="Verdana" pitchFamily="34"/>
              </a:rPr>
              <a:t>, per </a:t>
            </a:r>
            <a:r>
              <a:rPr lang="it-IT" i="1">
                <a:solidFill>
                  <a:srgbClr val="006699"/>
                </a:solidFill>
                <a:latin typeface="Verdana" pitchFamily="34"/>
              </a:rPr>
              <a:t>n</a:t>
            </a:r>
            <a:r>
              <a:rPr lang="it-IT">
                <a:solidFill>
                  <a:srgbClr val="006699"/>
                </a:solidFill>
                <a:latin typeface="Verdana" pitchFamily="34"/>
              </a:rPr>
              <a:t> che tende all'infinito.</a:t>
            </a:r>
            <a:endParaRPr lang="it-IT"/>
          </a:p>
        </p:txBody>
      </p:sp>
      <mc:AlternateContent xmlns:mc="http://schemas.openxmlformats.org/markup-compatibility/2006" xmlns:a14="http://schemas.microsoft.com/office/drawing/2010/main">
        <mc:Choice Requires="a14">
          <p:sp>
            <p:nvSpPr>
              <p:cNvPr id="5" name="CasellaDiTesto 2"/>
              <p:cNvSpPr txBox="1"/>
              <p:nvPr/>
            </p:nvSpPr>
            <p:spPr>
              <a:xfrm>
                <a:off x="5006980" y="5255779"/>
                <a:ext cx="2596054" cy="1248933"/>
              </a:xfrm>
              <a:prstGeom prst="rect">
                <a:avLst/>
              </a:prstGeom>
              <a:noFill/>
              <a:ln w="28575" cap="rnd">
                <a:solidFill>
                  <a:srgbClr val="A65F12"/>
                </a:solid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1" u="none" strike="noStrike" kern="1200" cap="none" spc="0" baseline="0">
                  <a:solidFill>
                    <a:srgbClr val="000000"/>
                  </a:solidFill>
                  <a:uFillTx/>
                  <a:latin typeface="Cambria Math"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func>
                        <m:funcPr>
                          <m:ctrlPr>
                            <a:rPr lang="it-IT" i="1">
                              <a:latin typeface="Cambria Math" panose="02040503050406030204" pitchFamily="18" charset="0"/>
                            </a:rPr>
                          </m:ctrlPr>
                        </m:funcPr>
                        <m:fName>
                          <m:limLow>
                            <m:limLowPr>
                              <m:ctrlPr>
                                <a:rPr lang="it-IT" i="1">
                                  <a:latin typeface="Cambria Math" panose="02040503050406030204" pitchFamily="18" charset="0"/>
                                </a:rPr>
                              </m:ctrlPr>
                            </m:limLowPr>
                            <m:e>
                              <m:r>
                                <m:rPr>
                                  <m:sty m:val="p"/>
                                </m:rPr>
                                <a:rPr lang="it-IT">
                                  <a:latin typeface="Cambria Math" panose="02040503050406030204" pitchFamily="18" charset="0"/>
                                </a:rPr>
                                <m:t>lim</m:t>
                              </m:r>
                            </m:e>
                            <m:lim>
                              <m:r>
                                <a:rPr lang="it-IT" i="1">
                                  <a:latin typeface="Cambria Math" panose="02040503050406030204" pitchFamily="18" charset="0"/>
                                </a:rPr>
                                <m:t>𝑛</m:t>
                              </m:r>
                              <m:r>
                                <a:rPr lang="it-IT" i="0">
                                  <a:latin typeface="Cambria Math" panose="02040503050406030204" pitchFamily="18" charset="0"/>
                                </a:rPr>
                                <m:t>→</m:t>
                              </m:r>
                              <m:r>
                                <a:rPr lang="it-IT" i="0">
                                  <a:latin typeface="Cambria Math" panose="02040503050406030204" pitchFamily="18" charset="0"/>
                                </a:rPr>
                                <m:t>∞</m:t>
                              </m:r>
                            </m:lim>
                          </m:limLow>
                        </m:fName>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r>
                                    <a:rPr lang="it-IT" i="0">
                                      <a:latin typeface="Cambria Math" panose="02040503050406030204" pitchFamily="18" charset="0"/>
                                    </a:rPr>
                                    <m:t>+</m:t>
                                  </m:r>
                                  <m:r>
                                    <a:rPr lang="it-IT" i="0">
                                      <a:latin typeface="Cambria Math" panose="02040503050406030204" pitchFamily="18" charset="0"/>
                                    </a:rPr>
                                    <m:t>1</m:t>
                                  </m:r>
                                </m:sub>
                              </m:sSub>
                            </m:num>
                            <m:den>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den>
                          </m:f>
                        </m:e>
                      </m:func>
                      <m:r>
                        <a:rPr lang="it-IT" i="0">
                          <a:latin typeface="Cambria Math" panose="02040503050406030204" pitchFamily="18" charset="0"/>
                        </a:rPr>
                        <m:t>=</m:t>
                      </m:r>
                      <m:r>
                        <m:rPr>
                          <m:nor/>
                        </m:rPr>
                        <a:rPr lang="it-IT" i="1">
                          <a:latin typeface="Cambria Math" panose="02040503050406030204" pitchFamily="18" charset="0"/>
                        </a:rPr>
                        <m:t>Φ</m:t>
                      </m:r>
                    </m:oMath>
                  </m:oMathPara>
                </a14:m>
                <a:endParaRPr lang="it-IT" sz="2400" b="0" i="0" u="none" strike="noStrike" kern="1200" cap="none" spc="0" baseline="0">
                  <a:solidFill>
                    <a:srgbClr val="000000"/>
                  </a:solidFill>
                  <a:uFillTx/>
                  <a:latin typeface="Cambria Math" pitchFamily="18"/>
                  <a:ea typeface="Cambria Math"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mbria Math" pitchFamily="18"/>
                  <a:ea typeface="Cambria Math" pitchFamily="18"/>
                </a:endParaRPr>
              </a:p>
            </p:txBody>
          </p:sp>
        </mc:Choice>
        <mc:Fallback xmlns="">
          <p:sp>
            <p:nvSpPr>
              <p:cNvPr id="5" name="CasellaDiTesto 2"/>
              <p:cNvSpPr txBox="1">
                <a:spLocks noRot="1" noChangeAspect="1" noMove="1" noResize="1" noEditPoints="1" noAdjustHandles="1" noChangeArrowheads="1" noChangeShapeType="1" noTextEdit="1"/>
              </p:cNvSpPr>
              <p:nvPr/>
            </p:nvSpPr>
            <p:spPr>
              <a:xfrm>
                <a:off x="5006980" y="5255779"/>
                <a:ext cx="2596054" cy="1248933"/>
              </a:xfrm>
              <a:prstGeom prst="rect">
                <a:avLst/>
              </a:prstGeom>
              <a:blipFill>
                <a:blip r:embed="rId3"/>
                <a:stretch>
                  <a:fillRect/>
                </a:stretch>
              </a:blipFill>
              <a:ln w="28575" cap="rnd">
                <a:solidFill>
                  <a:srgbClr val="A65F12"/>
                </a:solidFill>
                <a:prstDash val="solid"/>
              </a:ln>
            </p:spPr>
            <p:txBody>
              <a:bodyPr/>
              <a:lstStyle/>
              <a:p>
                <a:r>
                  <a:rPr lang="it-IT">
                    <a:noFill/>
                  </a:rPr>
                  <a:t> </a:t>
                </a:r>
              </a:p>
            </p:txBody>
          </p:sp>
        </mc:Fallback>
      </mc:AlternateContent>
      <p:sp>
        <p:nvSpPr>
          <p:cNvPr id="6" name="Segnaposto piè di pagina 3"/>
          <p:cNvSpPr txBox="1"/>
          <p:nvPr/>
        </p:nvSpPr>
        <p:spPr>
          <a:xfrm>
            <a:off x="2589215" y="6135806"/>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7" name="Segnaposto numero diapositiva 6"/>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4DFAE5-C932-46C7-B2AF-749C97E7EAE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42</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30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strVal val="0"/>
                                          </p:val>
                                        </p:tav>
                                        <p:tav tm="100000">
                                          <p:val>
                                            <p:strVal val="#ppt_w"/>
                                          </p:val>
                                        </p:tav>
                                      </p:tavLst>
                                    </p:anim>
                                    <p:anim calcmode="lin" valueType="num">
                                      <p:cBhvr>
                                        <p:cTn id="18" dur="1000" fill="hold"/>
                                        <p:tgtEl>
                                          <p:spTgt spid="4">
                                            <p:txEl>
                                              <p:pRg st="1" end="1"/>
                                            </p:txEl>
                                          </p:spTgt>
                                        </p:tgtEl>
                                        <p:attrNameLst>
                                          <p:attrName>ppt_h</p:attrName>
                                        </p:attrNameLst>
                                      </p:cBhvr>
                                      <p:tavLst>
                                        <p:tav tm="0">
                                          <p:val>
                                            <p:strVal val="0"/>
                                          </p:val>
                                        </p:tav>
                                        <p:tav tm="100000">
                                          <p:val>
                                            <p:strVal val="#ppt_h"/>
                                          </p:val>
                                        </p:tav>
                                      </p:tavLst>
                                    </p:anim>
                                    <p:animEffect transition="in" filter="fade">
                                      <p:cBhvr>
                                        <p:cTn id="19" dur="1000"/>
                                        <p:tgtEl>
                                          <p:spTgt spid="4">
                                            <p:txEl>
                                              <p:pRg st="1" end="1"/>
                                            </p:txEl>
                                          </p:spTgt>
                                        </p:tgtEl>
                                      </p:cBhvr>
                                    </p:animEffect>
                                  </p:childTnLst>
                                </p:cTn>
                              </p:par>
                            </p:childTnLst>
                          </p:cTn>
                        </p:par>
                        <p:par>
                          <p:cTn id="20" fill="hold">
                            <p:stCondLst>
                              <p:cond delay="2800"/>
                            </p:stCondLst>
                            <p:childTnLst>
                              <p:par>
                                <p:cTn id="21" presetID="42" presetClass="entr" presetSubtype="0" fill="hold" grpId="0" nodeType="afterEffect">
                                  <p:stCondLst>
                                    <p:cond delay="3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Picture 4" descr="http://www.spiralifrattali.altervista.org/Fibonacci_sez_aurea_file/image009.gif">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6414991" y="264407"/>
            <a:ext cx="3124203" cy="1904996"/>
          </a:xfrm>
          <a:prstGeom prst="rect">
            <a:avLst/>
          </a:prstGeom>
          <a:noFill/>
          <a:ln cap="rnd">
            <a:noFill/>
          </a:ln>
        </p:spPr>
      </p:pic>
      <mc:AlternateContent xmlns:mc="http://schemas.openxmlformats.org/markup-compatibility/2006" xmlns:a14="http://schemas.microsoft.com/office/drawing/2010/main">
        <mc:Choice Requires="a14">
          <p:sp>
            <p:nvSpPr>
              <p:cNvPr id="3" name="Rettangolo 3"/>
              <p:cNvSpPr/>
              <p:nvPr/>
            </p:nvSpPr>
            <p:spPr>
              <a:xfrm>
                <a:off x="2227514" y="4111480"/>
                <a:ext cx="728383" cy="369335"/>
              </a:xfrm>
              <a:prstGeom prst="rect">
                <a:avLst/>
              </a:prstGeom>
              <a:noFill/>
              <a:ln w="19046" cap="rnd">
                <a:solidFill>
                  <a:srgbClr val="A65F12"/>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1</m:t>
                          </m:r>
                        </m:sub>
                      </m:sSub>
                    </m:oMath>
                  </m:oMathPara>
                </a14:m>
                <a:endParaRPr lang="it-IT" sz="1800" b="0" i="0" u="none" strike="noStrike" kern="1200" cap="none" spc="0" baseline="0">
                  <a:solidFill>
                    <a:srgbClr val="000000"/>
                  </a:solidFill>
                  <a:uFillTx/>
                  <a:latin typeface="Century Gothic"/>
                </a:endParaRPr>
              </a:p>
            </p:txBody>
          </p:sp>
        </mc:Choice>
        <mc:Fallback xmlns="">
          <p:sp>
            <p:nvSpPr>
              <p:cNvPr id="3" name="Rettangolo 3"/>
              <p:cNvSpPr>
                <a:spLocks noRot="1" noChangeAspect="1" noMove="1" noResize="1" noEditPoints="1" noAdjustHandles="1" noChangeArrowheads="1" noChangeShapeType="1" noTextEdit="1"/>
              </p:cNvSpPr>
              <p:nvPr/>
            </p:nvSpPr>
            <p:spPr>
              <a:xfrm>
                <a:off x="2227514" y="4111480"/>
                <a:ext cx="728383" cy="369335"/>
              </a:xfrm>
              <a:prstGeom prst="rect">
                <a:avLst/>
              </a:prstGeom>
              <a:blipFill>
                <a:blip r:embed="rId3"/>
                <a:stretch>
                  <a:fillRect/>
                </a:stretch>
              </a:blipFill>
              <a:ln w="19046" cap="rnd">
                <a:solidFill>
                  <a:srgbClr val="A65F12"/>
                </a:solidFill>
                <a:prstDash val="solid"/>
              </a:ln>
            </p:spPr>
            <p:txBody>
              <a:bodyPr/>
              <a:lstStyle/>
              <a:p>
                <a:r>
                  <a:rPr lang="it-IT">
                    <a:noFill/>
                  </a:rPr>
                  <a:t> </a:t>
                </a:r>
              </a:p>
            </p:txBody>
          </p:sp>
        </mc:Fallback>
      </mc:AlternateContent>
      <p:pic>
        <p:nvPicPr>
          <p:cNvPr id="4" name="Picture 9" descr="http://www.spiralifrattali.altervista.org/Fibonacci_sez_aurea_file/image005.gif">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4"/>
          <a:srcRect/>
          <a:stretch>
            <a:fillRect/>
          </a:stretch>
        </p:blipFill>
        <p:spPr>
          <a:xfrm>
            <a:off x="838203" y="1290355"/>
            <a:ext cx="1409703" cy="428625"/>
          </a:xfrm>
        </p:spPr>
      </p:pic>
      <p:sp>
        <p:nvSpPr>
          <p:cNvPr id="5" name="CasellaDiTesto 6"/>
          <p:cNvSpPr txBox="1"/>
          <p:nvPr/>
        </p:nvSpPr>
        <p:spPr>
          <a:xfrm>
            <a:off x="1780007" y="658441"/>
            <a:ext cx="1251859"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A53010"/>
                </a:solidFill>
                <a:uFillTx/>
                <a:latin typeface="Century Gothic"/>
              </a:rPr>
              <a:t>Esempio</a:t>
            </a:r>
          </a:p>
        </p:txBody>
      </p:sp>
      <p:pic>
        <p:nvPicPr>
          <p:cNvPr id="6" name="Picture 11" descr="http://www.spiralifrattali.altervista.org/Fibonacci_sez_aurea_file/image007.gif">
            <a:extLst>
              <a:ext uri="{FF2B5EF4-FFF2-40B4-BE49-F238E27FC236}">
                <a16:creationId xmlns:a16="http://schemas.microsoft.com/office/drawing/2014/main" id="{00000000-0000-0000-0000-000000000000}"/>
              </a:ext>
            </a:extLst>
          </p:cNvPr>
          <p:cNvPicPr>
            <a:picLocks noChangeAspect="1"/>
          </p:cNvPicPr>
          <p:nvPr/>
        </p:nvPicPr>
        <p:blipFill>
          <a:blip r:embed="rId5"/>
          <a:srcRect/>
          <a:stretch>
            <a:fillRect/>
          </a:stretch>
        </p:blipFill>
        <p:spPr>
          <a:xfrm>
            <a:off x="2653753" y="1504672"/>
            <a:ext cx="1400175" cy="428625"/>
          </a:xfrm>
          <a:prstGeom prst="rect">
            <a:avLst/>
          </a:prstGeom>
          <a:noFill/>
          <a:ln cap="rnd">
            <a:noFill/>
          </a:ln>
        </p:spPr>
      </p:pic>
      <p:sp>
        <p:nvSpPr>
          <p:cNvPr id="7" name="Rettangolo 8"/>
          <p:cNvSpPr/>
          <p:nvPr/>
        </p:nvSpPr>
        <p:spPr>
          <a:xfrm>
            <a:off x="827166" y="2012155"/>
            <a:ext cx="10816044" cy="1107996"/>
          </a:xfrm>
          <a:prstGeom prst="rect">
            <a:avLst/>
          </a:prstGeom>
          <a:noFill/>
          <a:ln cap="rnd">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006699"/>
                </a:solidFill>
                <a:uFillTx/>
                <a:latin typeface="Times New Roman" pitchFamily="18"/>
              </a:rPr>
              <a:t> </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006699"/>
                </a:solidFill>
                <a:uFillTx/>
                <a:latin typeface="Times New Roman" pitchFamily="18"/>
              </a:rPr>
              <a:t> </a:t>
            </a:r>
            <a:r>
              <a:rPr lang="it-IT" sz="1800" b="0" i="0" u="none" strike="noStrike" kern="1200" cap="none" spc="0" baseline="0">
                <a:solidFill>
                  <a:srgbClr val="006699"/>
                </a:solidFill>
                <a:uFillTx/>
                <a:latin typeface="Verdana" pitchFamily="34"/>
              </a:rPr>
              <a:t>Il collegamento con la sezione aurea si può dedurre dalla relazione ricorsiva della </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6699"/>
                </a:solidFill>
                <a:uFillTx/>
                <a:latin typeface="Verdana" pitchFamily="34"/>
              </a:rPr>
              <a:t>                                           successione di Fibonacci</a:t>
            </a:r>
            <a:endParaRPr lang="it-IT" sz="1800" b="0" i="0" u="none" strike="noStrike" kern="1200" cap="none" spc="0" baseline="0">
              <a:solidFill>
                <a:srgbClr val="000000"/>
              </a:solidFill>
              <a:uFillTx/>
              <a:latin typeface="Century Gothic"/>
            </a:endParaRPr>
          </a:p>
        </p:txBody>
      </p:sp>
      <mc:AlternateContent xmlns:mc="http://schemas.openxmlformats.org/markup-compatibility/2006" xmlns:a14="http://schemas.microsoft.com/office/drawing/2010/main">
        <mc:Choice Requires="a14">
          <p:sp>
            <p:nvSpPr>
              <p:cNvPr id="8" name="Rettangolo 10"/>
              <p:cNvSpPr/>
              <p:nvPr/>
            </p:nvSpPr>
            <p:spPr>
              <a:xfrm>
                <a:off x="4528364" y="3118771"/>
                <a:ext cx="2602610" cy="453140"/>
              </a:xfrm>
              <a:prstGeom prst="rect">
                <a:avLst/>
              </a:prstGeom>
              <a:noFill/>
              <a:ln w="19046" cap="rnd">
                <a:solidFill>
                  <a:srgbClr val="A65F12"/>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rPr>
                            <m:t>𝑪</m:t>
                          </m:r>
                        </m:e>
                        <m:sub>
                          <m:r>
                            <a:rPr lang="it-IT" b="1" i="1">
                              <a:latin typeface="Cambria Math" panose="02040503050406030204" pitchFamily="18" charset="0"/>
                            </a:rPr>
                            <m:t>𝒂</m:t>
                          </m:r>
                        </m:sub>
                      </m:sSub>
                      <m:r>
                        <a:rPr lang="it-IT" b="0" i="0">
                          <a:latin typeface="Cambria Math" panose="02040503050406030204" pitchFamily="18" charset="0"/>
                        </a:rPr>
                        <m:t>=</m:t>
                      </m:r>
                      <m:sSub>
                        <m:sSubPr>
                          <m:ctrlPr>
                            <a:rPr lang="it-IT" b="0" i="1">
                              <a:latin typeface="Cambria Math" panose="02040503050406030204" pitchFamily="18" charset="0"/>
                            </a:rPr>
                          </m:ctrlPr>
                        </m:sSubPr>
                        <m:e>
                          <m:r>
                            <a:rPr lang="it-IT" b="1" i="1">
                              <a:latin typeface="Cambria Math" panose="02040503050406030204" pitchFamily="18" charset="0"/>
                            </a:rPr>
                            <m:t>𝑪</m:t>
                          </m:r>
                        </m:e>
                        <m:sub>
                          <m:r>
                            <a:rPr lang="it-IT" b="1" i="1">
                              <a:latin typeface="Cambria Math" panose="02040503050406030204" pitchFamily="18" charset="0"/>
                            </a:rPr>
                            <m:t>𝒂</m:t>
                          </m:r>
                          <m:r>
                            <a:rPr lang="it-IT" b="0" i="0">
                              <a:latin typeface="Cambria Math" panose="02040503050406030204" pitchFamily="18" charset="0"/>
                            </a:rPr>
                            <m:t>−</m:t>
                          </m:r>
                          <m:r>
                            <a:rPr lang="it-IT" b="1" i="0">
                              <a:latin typeface="Cambria Math" panose="02040503050406030204" pitchFamily="18" charset="0"/>
                            </a:rPr>
                            <m:t>𝟏</m:t>
                          </m:r>
                        </m:sub>
                      </m:sSub>
                      <m:r>
                        <a:rPr lang="it-IT" b="0" i="0">
                          <a:latin typeface="Cambria Math" panose="02040503050406030204" pitchFamily="18" charset="0"/>
                        </a:rPr>
                        <m:t>+</m:t>
                      </m:r>
                      <m:sSub>
                        <m:sSubPr>
                          <m:ctrlPr>
                            <a:rPr lang="it-IT" b="0" i="1">
                              <a:latin typeface="Cambria Math" panose="02040503050406030204" pitchFamily="18" charset="0"/>
                            </a:rPr>
                          </m:ctrlPr>
                        </m:sSubPr>
                        <m:e>
                          <m:r>
                            <a:rPr lang="it-IT" b="1" i="1">
                              <a:latin typeface="Cambria Math" panose="02040503050406030204" pitchFamily="18" charset="0"/>
                            </a:rPr>
                            <m:t>𝑪</m:t>
                          </m:r>
                        </m:e>
                        <m:sub>
                          <m:r>
                            <a:rPr lang="it-IT" b="1" i="1">
                              <a:latin typeface="Cambria Math" panose="02040503050406030204" pitchFamily="18" charset="0"/>
                            </a:rPr>
                            <m:t>𝒂</m:t>
                          </m:r>
                          <m:r>
                            <a:rPr lang="it-IT" b="0" i="0">
                              <a:latin typeface="Cambria Math" panose="02040503050406030204" pitchFamily="18" charset="0"/>
                            </a:rPr>
                            <m:t>−</m:t>
                          </m:r>
                          <m:r>
                            <a:rPr lang="it-IT" b="1" i="0">
                              <a:latin typeface="Cambria Math" panose="02040503050406030204" pitchFamily="18" charset="0"/>
                            </a:rPr>
                            <m:t>𝟐</m:t>
                          </m:r>
                        </m:sub>
                      </m:sSub>
                    </m:oMath>
                  </m:oMathPara>
                </a14:m>
                <a:endParaRPr lang="it-IT" sz="2000" b="1" i="0" u="none" strike="noStrike" kern="1200" cap="none" spc="0" baseline="0">
                  <a:solidFill>
                    <a:srgbClr val="000000"/>
                  </a:solidFill>
                  <a:uFillTx/>
                  <a:latin typeface="Century Gothic"/>
                </a:endParaRPr>
              </a:p>
            </p:txBody>
          </p:sp>
        </mc:Choice>
        <mc:Fallback xmlns="">
          <p:sp>
            <p:nvSpPr>
              <p:cNvPr id="8" name="Rettangolo 10"/>
              <p:cNvSpPr>
                <a:spLocks noRot="1" noChangeAspect="1" noMove="1" noResize="1" noEditPoints="1" noAdjustHandles="1" noChangeArrowheads="1" noChangeShapeType="1" noTextEdit="1"/>
              </p:cNvSpPr>
              <p:nvPr/>
            </p:nvSpPr>
            <p:spPr>
              <a:xfrm>
                <a:off x="4528364" y="3118771"/>
                <a:ext cx="2602610" cy="453140"/>
              </a:xfrm>
              <a:prstGeom prst="rect">
                <a:avLst/>
              </a:prstGeom>
              <a:blipFill>
                <a:blip r:embed="rId6"/>
                <a:stretch>
                  <a:fillRect/>
                </a:stretch>
              </a:blipFill>
              <a:ln w="19046" cap="rnd">
                <a:solidFill>
                  <a:srgbClr val="A65F12"/>
                </a:solidFill>
                <a:prstDash val="solid"/>
              </a:ln>
            </p:spPr>
            <p:txBody>
              <a:bodyPr/>
              <a:lstStyle/>
              <a:p>
                <a:r>
                  <a:rPr lang="it-IT">
                    <a:noFill/>
                  </a:rPr>
                  <a:t> </a:t>
                </a:r>
              </a:p>
            </p:txBody>
          </p:sp>
        </mc:Fallback>
      </mc:AlternateContent>
      <p:sp>
        <p:nvSpPr>
          <p:cNvPr id="9" name="Rettangolo 13"/>
          <p:cNvSpPr/>
          <p:nvPr/>
        </p:nvSpPr>
        <p:spPr>
          <a:xfrm>
            <a:off x="440521" y="4119938"/>
            <a:ext cx="1848578"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6699"/>
                </a:solidFill>
                <a:uFillTx/>
                <a:latin typeface="Verdana" pitchFamily="34"/>
              </a:rPr>
              <a:t> dividendo per</a:t>
            </a:r>
            <a:endParaRPr lang="it-IT" sz="1400" b="0" i="0" u="none" strike="noStrike" kern="1200" cap="none" spc="0" baseline="0">
              <a:solidFill>
                <a:srgbClr val="000000"/>
              </a:solidFill>
              <a:uFillTx/>
              <a:latin typeface="Century Gothic"/>
            </a:endParaRPr>
          </a:p>
        </p:txBody>
      </p:sp>
      <p:sp>
        <p:nvSpPr>
          <p:cNvPr id="10" name="CasellaDiTesto 15"/>
          <p:cNvSpPr txBox="1"/>
          <p:nvPr/>
        </p:nvSpPr>
        <p:spPr>
          <a:xfrm>
            <a:off x="3031866" y="4111480"/>
            <a:ext cx="683925"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a:solidFill>
                  <a:srgbClr val="0070C0"/>
                </a:solidFill>
                <a:uFillTx/>
                <a:latin typeface="Century Gothic"/>
              </a:rPr>
              <a:t>si ha:</a:t>
            </a:r>
          </a:p>
        </p:txBody>
      </p:sp>
      <mc:AlternateContent xmlns:mc="http://schemas.openxmlformats.org/markup-compatibility/2006" xmlns:a14="http://schemas.microsoft.com/office/drawing/2010/main">
        <mc:Choice Requires="a14">
          <p:sp>
            <p:nvSpPr>
              <p:cNvPr id="11" name="CasellaDiTesto 16"/>
              <p:cNvSpPr txBox="1"/>
              <p:nvPr/>
            </p:nvSpPr>
            <p:spPr>
              <a:xfrm>
                <a:off x="3745428" y="3879844"/>
                <a:ext cx="1947159" cy="782653"/>
              </a:xfrm>
              <a:prstGeom prst="rect">
                <a:avLst/>
              </a:prstGeom>
              <a:noFill/>
              <a:ln w="19046" cap="rnd">
                <a:solidFill>
                  <a:srgbClr val="A65F12"/>
                </a:solid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500" b="0" i="1" u="none" strike="noStrike" kern="1200" cap="none" spc="0" baseline="0">
                  <a:solidFill>
                    <a:srgbClr val="000000"/>
                  </a:solidFill>
                  <a:uFillTx/>
                  <a:latin typeface="Cambria Math"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sub>
                          </m:sSub>
                        </m:num>
                        <m:den>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1</m:t>
                              </m:r>
                            </m:sub>
                          </m:sSub>
                        </m:den>
                      </m:f>
                      <m:r>
                        <a:rPr lang="it-IT" i="0">
                          <a:latin typeface="Cambria Math" panose="02040503050406030204" pitchFamily="18" charset="0"/>
                        </a:rPr>
                        <m:t>=</m:t>
                      </m:r>
                      <m:r>
                        <a:rPr lang="it-IT" i="0">
                          <a:latin typeface="Cambria Math" panose="02040503050406030204" pitchFamily="18" charset="0"/>
                        </a:rPr>
                        <m:t>1</m:t>
                      </m:r>
                      <m:r>
                        <a:rPr lang="it-IT" i="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1</m:t>
                              </m:r>
                            </m:sub>
                          </m:sSub>
                        </m:den>
                      </m:f>
                    </m:oMath>
                  </m:oMathPara>
                </a14:m>
                <a:endParaRPr lang="it-IT" sz="1800" b="0" i="0" u="none" strike="noStrike" kern="1200" cap="none" spc="0" baseline="0">
                  <a:solidFill>
                    <a:srgbClr val="00000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900" b="0" i="0" u="none" strike="noStrike" kern="1200" cap="none" spc="0" baseline="0">
                  <a:solidFill>
                    <a:srgbClr val="000000"/>
                  </a:solidFill>
                  <a:uFillTx/>
                  <a:latin typeface="Century Gothic"/>
                </a:endParaRPr>
              </a:p>
            </p:txBody>
          </p:sp>
        </mc:Choice>
        <mc:Fallback xmlns="">
          <p:sp>
            <p:nvSpPr>
              <p:cNvPr id="11" name="CasellaDiTesto 16"/>
              <p:cNvSpPr txBox="1">
                <a:spLocks noRot="1" noChangeAspect="1" noMove="1" noResize="1" noEditPoints="1" noAdjustHandles="1" noChangeArrowheads="1" noChangeShapeType="1" noTextEdit="1"/>
              </p:cNvSpPr>
              <p:nvPr/>
            </p:nvSpPr>
            <p:spPr>
              <a:xfrm>
                <a:off x="3745428" y="3879844"/>
                <a:ext cx="1947159" cy="782653"/>
              </a:xfrm>
              <a:prstGeom prst="rect">
                <a:avLst/>
              </a:prstGeom>
              <a:blipFill>
                <a:blip r:embed="rId7"/>
                <a:stretch>
                  <a:fillRect/>
                </a:stretch>
              </a:blipFill>
              <a:ln w="19046" cap="rnd">
                <a:solidFill>
                  <a:srgbClr val="A65F12"/>
                </a:solidFill>
                <a:prstDash val="solid"/>
              </a:ln>
            </p:spPr>
            <p:txBody>
              <a:bodyPr/>
              <a:lstStyle/>
              <a:p>
                <a:r>
                  <a:rPr lang="it-IT">
                    <a:noFill/>
                  </a:rPr>
                  <a:t> </a:t>
                </a:r>
              </a:p>
            </p:txBody>
          </p:sp>
        </mc:Fallback>
      </mc:AlternateContent>
      <p:sp>
        <p:nvSpPr>
          <p:cNvPr id="12" name="Rettangolo 17"/>
          <p:cNvSpPr/>
          <p:nvPr/>
        </p:nvSpPr>
        <p:spPr>
          <a:xfrm>
            <a:off x="5642113" y="4148312"/>
            <a:ext cx="1798889" cy="369335"/>
          </a:xfrm>
          <a:prstGeom prst="rect">
            <a:avLst/>
          </a:prstGeom>
          <a:noFill/>
          <a:ln cap="rnd">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6699"/>
                </a:solidFill>
                <a:uFillTx/>
                <a:latin typeface="Verdana" pitchFamily="34"/>
              </a:rPr>
              <a:t>;ponendo ,poi</a:t>
            </a:r>
            <a:endParaRPr lang="it-IT" sz="1800" b="0" i="0" u="none" strike="noStrike" kern="1200" cap="none" spc="0" baseline="0">
              <a:solidFill>
                <a:srgbClr val="000000"/>
              </a:solidFill>
              <a:uFillTx/>
              <a:latin typeface="Century Gothic"/>
            </a:endParaRPr>
          </a:p>
        </p:txBody>
      </p:sp>
      <mc:AlternateContent xmlns:mc="http://schemas.openxmlformats.org/markup-compatibility/2006" xmlns:a14="http://schemas.microsoft.com/office/drawing/2010/main">
        <mc:Choice Requires="a14">
          <p:sp>
            <p:nvSpPr>
              <p:cNvPr id="13" name="CasellaDiTesto 18"/>
              <p:cNvSpPr txBox="1"/>
              <p:nvPr/>
            </p:nvSpPr>
            <p:spPr>
              <a:xfrm>
                <a:off x="7441003" y="3966374"/>
                <a:ext cx="1270997" cy="753218"/>
              </a:xfrm>
              <a:prstGeom prst="rect">
                <a:avLst/>
              </a:prstGeom>
              <a:noFill/>
              <a:ln w="28575" cap="rnd">
                <a:solidFill>
                  <a:srgbClr val="F0B270"/>
                </a:solid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𝑎</m:t>
                          </m:r>
                        </m:sub>
                      </m:sSub>
                      <m:r>
                        <a:rPr lang="it-IT" i="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sub>
                          </m:sSub>
                        </m:num>
                        <m:den>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1</m:t>
                              </m:r>
                            </m:sub>
                          </m:sSub>
                        </m:den>
                      </m:f>
                    </m:oMath>
                  </m:oMathPara>
                </a14:m>
                <a:endParaRPr lang="it-IT" sz="2400" b="0" i="0" u="none" strike="noStrike" kern="1200" cap="none" spc="0" baseline="0">
                  <a:solidFill>
                    <a:srgbClr val="00000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800" b="0" i="0" u="none" strike="noStrike" kern="1200" cap="none" spc="0" baseline="0">
                  <a:solidFill>
                    <a:srgbClr val="000000"/>
                  </a:solidFill>
                  <a:uFillTx/>
                  <a:latin typeface="Century Gothic"/>
                </a:endParaRPr>
              </a:p>
            </p:txBody>
          </p:sp>
        </mc:Choice>
        <mc:Fallback xmlns="">
          <p:sp>
            <p:nvSpPr>
              <p:cNvPr id="13" name="CasellaDiTesto 18"/>
              <p:cNvSpPr txBox="1">
                <a:spLocks noRot="1" noChangeAspect="1" noMove="1" noResize="1" noEditPoints="1" noAdjustHandles="1" noChangeArrowheads="1" noChangeShapeType="1" noTextEdit="1"/>
              </p:cNvSpPr>
              <p:nvPr/>
            </p:nvSpPr>
            <p:spPr>
              <a:xfrm>
                <a:off x="7441003" y="3966374"/>
                <a:ext cx="1270997" cy="753218"/>
              </a:xfrm>
              <a:prstGeom prst="rect">
                <a:avLst/>
              </a:prstGeom>
              <a:blipFill>
                <a:blip r:embed="rId8"/>
                <a:stretch>
                  <a:fillRect/>
                </a:stretch>
              </a:blipFill>
              <a:ln w="28575" cap="rnd">
                <a:solidFill>
                  <a:srgbClr val="F0B270"/>
                </a:solidFill>
                <a:prstDash val="solid"/>
              </a:ln>
            </p:spPr>
            <p:txBody>
              <a:bodyPr/>
              <a:lstStyle/>
              <a:p>
                <a:r>
                  <a:rPr lang="it-IT">
                    <a:noFill/>
                  </a:rPr>
                  <a:t> </a:t>
                </a:r>
              </a:p>
            </p:txBody>
          </p:sp>
        </mc:Fallback>
      </mc:AlternateContent>
      <p:sp>
        <p:nvSpPr>
          <p:cNvPr id="14" name="CasellaDiTesto 19"/>
          <p:cNvSpPr txBox="1"/>
          <p:nvPr/>
        </p:nvSpPr>
        <p:spPr>
          <a:xfrm>
            <a:off x="8840336" y="4148312"/>
            <a:ext cx="1084725"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70C0"/>
                </a:solidFill>
                <a:uFillTx/>
                <a:latin typeface="Century Gothic"/>
              </a:rPr>
              <a:t>si ottiene</a:t>
            </a:r>
          </a:p>
        </p:txBody>
      </p:sp>
      <mc:AlternateContent xmlns:mc="http://schemas.openxmlformats.org/markup-compatibility/2006" xmlns:a14="http://schemas.microsoft.com/office/drawing/2010/main">
        <mc:Choice Requires="a14">
          <p:sp>
            <p:nvSpPr>
              <p:cNvPr id="15" name="CasellaDiTesto 21"/>
              <p:cNvSpPr txBox="1"/>
              <p:nvPr/>
            </p:nvSpPr>
            <p:spPr>
              <a:xfrm>
                <a:off x="9925062" y="3999585"/>
                <a:ext cx="1497101" cy="690317"/>
              </a:xfrm>
              <a:prstGeom prst="rect">
                <a:avLst/>
              </a:prstGeom>
              <a:noFill/>
              <a:ln w="19046" cap="rnd">
                <a:solidFill>
                  <a:srgbClr val="F0B270"/>
                </a:solid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𝑎</m:t>
                          </m:r>
                        </m:sub>
                      </m:sSub>
                      <m:r>
                        <a:rPr lang="it-IT" i="0">
                          <a:latin typeface="Cambria Math" panose="02040503050406030204" pitchFamily="18" charset="0"/>
                        </a:rPr>
                        <m:t>=</m:t>
                      </m:r>
                      <m:r>
                        <a:rPr lang="it-IT" i="0">
                          <a:latin typeface="Cambria Math" panose="02040503050406030204" pitchFamily="18" charset="0"/>
                        </a:rPr>
                        <m:t>1</m:t>
                      </m:r>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𝑎</m:t>
                              </m:r>
                              <m:r>
                                <a:rPr lang="it-IT" i="0">
                                  <a:latin typeface="Cambria Math" panose="02040503050406030204" pitchFamily="18" charset="0"/>
                                </a:rPr>
                                <m:t>−</m:t>
                              </m:r>
                              <m:r>
                                <a:rPr lang="it-IT" i="0">
                                  <a:latin typeface="Cambria Math" panose="02040503050406030204" pitchFamily="18" charset="0"/>
                                </a:rPr>
                                <m:t>1</m:t>
                              </m:r>
                            </m:sub>
                          </m:sSub>
                        </m:den>
                      </m:f>
                    </m:oMath>
                  </m:oMathPara>
                </a14:m>
                <a:endParaRPr lang="it-IT" sz="1800" b="0" i="0" u="none" strike="noStrike" kern="1200" cap="none" spc="0" baseline="0">
                  <a:solidFill>
                    <a:srgbClr val="00000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800" b="0" i="0" u="none" strike="noStrike" kern="1200" cap="none" spc="0" baseline="0">
                  <a:solidFill>
                    <a:srgbClr val="000000"/>
                  </a:solidFill>
                  <a:uFillTx/>
                  <a:latin typeface="Century Gothic"/>
                </a:endParaRPr>
              </a:p>
            </p:txBody>
          </p:sp>
        </mc:Choice>
        <mc:Fallback xmlns="">
          <p:sp>
            <p:nvSpPr>
              <p:cNvPr id="15" name="CasellaDiTesto 21"/>
              <p:cNvSpPr txBox="1">
                <a:spLocks noRot="1" noChangeAspect="1" noMove="1" noResize="1" noEditPoints="1" noAdjustHandles="1" noChangeArrowheads="1" noChangeShapeType="1" noTextEdit="1"/>
              </p:cNvSpPr>
              <p:nvPr/>
            </p:nvSpPr>
            <p:spPr>
              <a:xfrm>
                <a:off x="9925062" y="3999585"/>
                <a:ext cx="1497101" cy="690317"/>
              </a:xfrm>
              <a:prstGeom prst="rect">
                <a:avLst/>
              </a:prstGeom>
              <a:blipFill>
                <a:blip r:embed="rId9"/>
                <a:stretch>
                  <a:fillRect/>
                </a:stretch>
              </a:blipFill>
              <a:ln w="19046" cap="rnd">
                <a:solidFill>
                  <a:srgbClr val="F0B270"/>
                </a:solidFill>
                <a:prstDash val="solid"/>
              </a:ln>
            </p:spPr>
            <p:txBody>
              <a:bodyPr/>
              <a:lstStyle/>
              <a:p>
                <a:r>
                  <a:rPr lang="it-IT">
                    <a:noFill/>
                  </a:rPr>
                  <a:t> </a:t>
                </a:r>
              </a:p>
            </p:txBody>
          </p:sp>
        </mc:Fallback>
      </mc:AlternateContent>
      <p:sp>
        <p:nvSpPr>
          <p:cNvPr id="16" name="CasellaDiTesto 22"/>
          <p:cNvSpPr txBox="1"/>
          <p:nvPr/>
        </p:nvSpPr>
        <p:spPr>
          <a:xfrm>
            <a:off x="1066803" y="4958379"/>
            <a:ext cx="9525743" cy="1200332"/>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70C0"/>
                </a:solidFill>
                <a:uFillTx/>
                <a:latin typeface="Century Gothic"/>
              </a:rPr>
              <a:t>All’aumentare di ‘’n’’ i valori di          tenderanno a un numero A che soddisferà l’equazione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70C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70C0"/>
                </a:solidFill>
                <a:uFillTx/>
                <a:latin typeface="Century Gothic"/>
              </a:rPr>
              <a:t>                         la cui soluzione positiva è                              detta ‘’</a:t>
            </a:r>
            <a:r>
              <a:rPr lang="it-IT" sz="1800" b="1" i="0" u="none" strike="noStrike" kern="1200" cap="none" spc="0" baseline="0">
                <a:solidFill>
                  <a:srgbClr val="0070C0"/>
                </a:solidFill>
                <a:uFillTx/>
                <a:latin typeface="Century Gothic"/>
              </a:rPr>
              <a:t>sezione aurea</a:t>
            </a:r>
            <a:r>
              <a:rPr lang="it-IT" sz="1800" b="0" i="0" u="none" strike="noStrike" kern="1200" cap="none" spc="0" baseline="0">
                <a:solidFill>
                  <a:srgbClr val="0070C0"/>
                </a:solidFill>
                <a:uFillTx/>
                <a:latin typeface="Century Gothic"/>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70C0"/>
                </a:solidFill>
                <a:uFillTx/>
                <a:latin typeface="Century Gothic"/>
              </a:rPr>
              <a:t> </a:t>
            </a:r>
          </a:p>
        </p:txBody>
      </p:sp>
      <mc:AlternateContent xmlns:mc="http://schemas.openxmlformats.org/markup-compatibility/2006" xmlns:a14="http://schemas.microsoft.com/office/drawing/2010/main">
        <mc:Choice Requires="a14">
          <p:sp>
            <p:nvSpPr>
              <p:cNvPr id="17" name="Rettangolo 23"/>
              <p:cNvSpPr/>
              <p:nvPr/>
            </p:nvSpPr>
            <p:spPr>
              <a:xfrm>
                <a:off x="4719008" y="5002316"/>
                <a:ext cx="340778" cy="369335"/>
              </a:xfrm>
              <a:prstGeom prst="rect">
                <a:avLst/>
              </a:prstGeom>
              <a:noFill/>
              <a:ln w="19046" cap="rnd">
                <a:solidFill>
                  <a:srgbClr val="A65F12"/>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𝑎</m:t>
                          </m:r>
                        </m:sub>
                      </m:sSub>
                    </m:oMath>
                  </m:oMathPara>
                </a14:m>
                <a:endParaRPr lang="it-IT" sz="1800" b="0" i="0" u="none" strike="noStrike" kern="1200" cap="none" spc="0" baseline="0">
                  <a:solidFill>
                    <a:srgbClr val="000000"/>
                  </a:solidFill>
                  <a:uFillTx/>
                  <a:latin typeface="Century Gothic"/>
                </a:endParaRPr>
              </a:p>
            </p:txBody>
          </p:sp>
        </mc:Choice>
        <mc:Fallback xmlns="">
          <p:sp>
            <p:nvSpPr>
              <p:cNvPr id="17" name="Rettangolo 23"/>
              <p:cNvSpPr>
                <a:spLocks noRot="1" noChangeAspect="1" noMove="1" noResize="1" noEditPoints="1" noAdjustHandles="1" noChangeArrowheads="1" noChangeShapeType="1" noTextEdit="1"/>
              </p:cNvSpPr>
              <p:nvPr/>
            </p:nvSpPr>
            <p:spPr>
              <a:xfrm>
                <a:off x="4719008" y="5002316"/>
                <a:ext cx="340778" cy="369335"/>
              </a:xfrm>
              <a:prstGeom prst="rect">
                <a:avLst/>
              </a:prstGeom>
              <a:blipFill>
                <a:blip r:embed="rId10"/>
                <a:stretch>
                  <a:fillRect r="-5085"/>
                </a:stretch>
              </a:blipFill>
              <a:ln w="19046" cap="rnd">
                <a:solidFill>
                  <a:srgbClr val="A65F12"/>
                </a:solid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Rettangolo 24"/>
              <p:cNvSpPr/>
              <p:nvPr/>
            </p:nvSpPr>
            <p:spPr>
              <a:xfrm>
                <a:off x="1166820" y="5693804"/>
                <a:ext cx="1239121" cy="610938"/>
              </a:xfrm>
              <a:prstGeom prst="rect">
                <a:avLst/>
              </a:prstGeom>
              <a:noFill/>
              <a:ln w="19046" cap="rnd">
                <a:solidFill>
                  <a:srgbClr val="A65F12"/>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𝐴</m:t>
                      </m:r>
                      <m:r>
                        <a:rPr lang="it-IT" i="0">
                          <a:latin typeface="Cambria Math" panose="02040503050406030204" pitchFamily="18" charset="0"/>
                        </a:rPr>
                        <m:t>=</m:t>
                      </m:r>
                      <m:r>
                        <a:rPr lang="it-IT" i="0">
                          <a:latin typeface="Cambria Math" panose="02040503050406030204" pitchFamily="18" charset="0"/>
                        </a:rPr>
                        <m:t>1</m:t>
                      </m:r>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𝐴</m:t>
                          </m:r>
                        </m:den>
                      </m:f>
                    </m:oMath>
                  </m:oMathPara>
                </a14:m>
                <a:endParaRPr lang="it-IT" sz="1800" b="0" i="0" u="none" strike="noStrike" kern="1200" cap="none" spc="0" baseline="0">
                  <a:solidFill>
                    <a:srgbClr val="000000"/>
                  </a:solidFill>
                  <a:uFillTx/>
                  <a:latin typeface="Century Gothic"/>
                </a:endParaRPr>
              </a:p>
            </p:txBody>
          </p:sp>
        </mc:Choice>
        <mc:Fallback xmlns="">
          <p:sp>
            <p:nvSpPr>
              <p:cNvPr id="18" name="Rettangolo 24"/>
              <p:cNvSpPr>
                <a:spLocks noRot="1" noChangeAspect="1" noMove="1" noResize="1" noEditPoints="1" noAdjustHandles="1" noChangeArrowheads="1" noChangeShapeType="1" noTextEdit="1"/>
              </p:cNvSpPr>
              <p:nvPr/>
            </p:nvSpPr>
            <p:spPr>
              <a:xfrm>
                <a:off x="1166820" y="5693804"/>
                <a:ext cx="1239121" cy="610938"/>
              </a:xfrm>
              <a:prstGeom prst="rect">
                <a:avLst/>
              </a:prstGeom>
              <a:blipFill>
                <a:blip r:embed="rId11"/>
                <a:stretch>
                  <a:fillRect/>
                </a:stretch>
              </a:blipFill>
              <a:ln w="19046" cap="rnd">
                <a:solidFill>
                  <a:srgbClr val="A65F12"/>
                </a:solidFill>
                <a:prstDash val="soli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26"/>
              <p:cNvSpPr txBox="1"/>
              <p:nvPr/>
            </p:nvSpPr>
            <p:spPr>
              <a:xfrm>
                <a:off x="5829665" y="5693804"/>
                <a:ext cx="1186159" cy="583688"/>
              </a:xfrm>
              <a:prstGeom prst="rect">
                <a:avLst/>
              </a:prstGeom>
              <a:noFill/>
              <a:ln w="19046" cap="rnd">
                <a:solidFill>
                  <a:srgbClr val="A65F12"/>
                </a:solid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𝐴</m:t>
                      </m:r>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r>
                            <a:rPr lang="it-IT" i="0">
                              <a:latin typeface="Cambria Math" panose="02040503050406030204" pitchFamily="18" charset="0"/>
                            </a:rPr>
                            <m:t>+</m:t>
                          </m:r>
                          <m:rad>
                            <m:radPr>
                              <m:degHide m:val="on"/>
                              <m:ctrlPr>
                                <a:rPr lang="it-IT" i="1">
                                  <a:latin typeface="Cambria Math" panose="02040503050406030204" pitchFamily="18" charset="0"/>
                                </a:rPr>
                              </m:ctrlPr>
                            </m:radPr>
                            <m:deg/>
                            <m:e>
                              <m:r>
                                <a:rPr lang="it-IT" i="0">
                                  <a:latin typeface="Cambria Math" panose="02040503050406030204" pitchFamily="18" charset="0"/>
                                </a:rPr>
                                <m:t>5</m:t>
                              </m:r>
                            </m:e>
                          </m:rad>
                        </m:num>
                        <m:den>
                          <m:r>
                            <a:rPr lang="it-IT" i="0">
                              <a:latin typeface="Cambria Math" panose="02040503050406030204" pitchFamily="18" charset="0"/>
                            </a:rPr>
                            <m:t>2</m:t>
                          </m:r>
                        </m:den>
                      </m:f>
                    </m:oMath>
                  </m:oMathPara>
                </a14:m>
                <a:endParaRPr lang="it-IT" sz="1800" b="0" i="0" u="none" strike="noStrike" kern="1200" cap="none" spc="0" baseline="0">
                  <a:solidFill>
                    <a:srgbClr val="000000"/>
                  </a:solidFill>
                  <a:uFillTx/>
                  <a:latin typeface="Century Gothic"/>
                </a:endParaRPr>
              </a:p>
            </p:txBody>
          </p:sp>
        </mc:Choice>
        <mc:Fallback xmlns="">
          <p:sp>
            <p:nvSpPr>
              <p:cNvPr id="19" name="CasellaDiTesto 26"/>
              <p:cNvSpPr txBox="1">
                <a:spLocks noRot="1" noChangeAspect="1" noMove="1" noResize="1" noEditPoints="1" noAdjustHandles="1" noChangeArrowheads="1" noChangeShapeType="1" noTextEdit="1"/>
              </p:cNvSpPr>
              <p:nvPr/>
            </p:nvSpPr>
            <p:spPr>
              <a:xfrm>
                <a:off x="5829665" y="5693804"/>
                <a:ext cx="1186159" cy="583688"/>
              </a:xfrm>
              <a:prstGeom prst="rect">
                <a:avLst/>
              </a:prstGeom>
              <a:blipFill>
                <a:blip r:embed="rId12"/>
                <a:stretch>
                  <a:fillRect/>
                </a:stretch>
              </a:blipFill>
              <a:ln w="19046" cap="rnd">
                <a:solidFill>
                  <a:srgbClr val="A65F12"/>
                </a:solidFill>
                <a:prstDash val="solid"/>
              </a:ln>
            </p:spPr>
            <p:txBody>
              <a:bodyPr/>
              <a:lstStyle/>
              <a:p>
                <a:r>
                  <a:rPr lang="it-IT">
                    <a:noFill/>
                  </a:rPr>
                  <a:t> </a:t>
                </a:r>
              </a:p>
            </p:txBody>
          </p:sp>
        </mc:Fallback>
      </mc:AlternateContent>
      <p:sp>
        <p:nvSpPr>
          <p:cNvPr id="20" name="Segnaposto piè di pagina 1"/>
          <p:cNvSpPr txBox="1"/>
          <p:nvPr/>
        </p:nvSpPr>
        <p:spPr>
          <a:xfrm>
            <a:off x="4719008" y="6345570"/>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21" name="Segnaposto numero diapositiva 2"/>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C19560-4034-4AB6-BC23-B68B3F6753B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43</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down)">
                                      <p:cBhvr>
                                        <p:cTn id="28" dur="500"/>
                                        <p:tgtEl>
                                          <p:spTgt spid="7">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down)">
                                      <p:cBhvr>
                                        <p:cTn id="31" dur="500"/>
                                        <p:tgtEl>
                                          <p:spTgt spid="7">
                                            <p:txEl>
                                              <p:pRg st="2" end="2"/>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6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6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P spid="10" grpId="0"/>
      <p:bldP spid="11" grpId="0" animBg="1"/>
      <p:bldP spid="12" grpId="0"/>
      <p:bldP spid="13" grpId="0" animBg="1"/>
      <p:bldP spid="15" grpId="0" animBg="1"/>
      <p:bldP spid="16" grpId="0"/>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911775" y="644249"/>
                <a:ext cx="10515600" cy="5609405"/>
              </a:xfrm>
              <a:ln w="28575">
                <a:solidFill>
                  <a:srgbClr val="0D0D0D"/>
                </a:solidFill>
                <a:prstDash val="solid"/>
              </a:ln>
            </p:spPr>
            <p:txBody>
              <a:bodyPr/>
              <a:lstStyle/>
              <a:p>
                <a:pPr marL="0" lvl="0" indent="0" algn="ctr">
                  <a:buNone/>
                </a:pPr>
                <a:endParaRPr lang="it-IT">
                  <a:latin typeface="Baskerville Old Face" pitchFamily="18"/>
                </a:endParaRPr>
              </a:p>
              <a:p>
                <a:pPr marL="0" lvl="0" indent="0" algn="ctr">
                  <a:buNone/>
                </a:pPr>
                <a:r>
                  <a:rPr lang="it-IT" sz="2400">
                    <a:latin typeface="Baskerville Old Face" pitchFamily="18"/>
                  </a:rPr>
                  <a:t>Equazioni alle differenze</a:t>
                </a:r>
              </a:p>
              <a:p>
                <a:pPr marL="0" lvl="0" indent="0" algn="ctr">
                  <a:buNone/>
                </a:pPr>
                <a:endParaRPr lang="it-IT">
                  <a:latin typeface="Baskerville Old Face" pitchFamily="18"/>
                </a:endParaRPr>
              </a:p>
              <a:p>
                <a:pPr marL="0" lvl="0" indent="0" algn="ctr">
                  <a:buNone/>
                </a:pPr>
                <a:r>
                  <a:rPr lang="it-IT" sz="2400">
                    <a:solidFill>
                      <a:srgbClr val="FF0000"/>
                    </a:solidFill>
                    <a:latin typeface="Baskerville Old Face" pitchFamily="18"/>
                  </a:rPr>
                  <a:t>F( k,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+1</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+2</m:t>
                        </m:r>
                      </m:sub>
                    </m:sSub>
                  </m:oMath>
                </a14:m>
                <a:r>
                  <a:rPr lang="it-IT" sz="2400">
                    <a:solidFill>
                      <a:srgbClr val="FF0000"/>
                    </a:solidFill>
                    <a:latin typeface="Baskerville Old Face" pitchFamily="18"/>
                  </a:rPr>
                  <a:t>,. . .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𝑛</m:t>
                        </m:r>
                      </m:sub>
                    </m:sSub>
                  </m:oMath>
                </a14:m>
                <a:r>
                  <a:rPr lang="it-IT" sz="2400">
                    <a:solidFill>
                      <a:srgbClr val="FF0000"/>
                    </a:solidFill>
                    <a:latin typeface="Baskerville Old Face" pitchFamily="18"/>
                  </a:rPr>
                  <a:t>) = 0</a:t>
                </a:r>
              </a:p>
              <a:p>
                <a:pPr lvl="0"/>
                <a:r>
                  <a:rPr lang="it-IT" sz="2000">
                    <a:latin typeface="Times New Roman" pitchFamily="18"/>
                    <a:cs typeface="Times New Roman" pitchFamily="18"/>
                  </a:rPr>
                  <a:t>Le equazioni alle differenze sono l’equivalente, nel discreto, delle equazioni differenziali nel continuo.</a:t>
                </a:r>
              </a:p>
              <a:p>
                <a:pPr lvl="0"/>
                <a:endParaRPr lang="it-IT" sz="2000">
                  <a:latin typeface="Times New Roman" pitchFamily="18"/>
                  <a:cs typeface="Times New Roman" pitchFamily="18"/>
                </a:endParaRPr>
              </a:p>
              <a:p>
                <a:pPr lvl="0"/>
                <a:r>
                  <a:rPr lang="it-IT" sz="2000">
                    <a:latin typeface="Times New Roman" pitchFamily="18"/>
                    <a:cs typeface="Times New Roman" pitchFamily="18"/>
                  </a:rPr>
                  <a:t>Un’equazione alle differenze porta ad una sequenza di numeri generata ricorsivamente usando una regola che lega ciascun numero della sequenza ai precedenti.</a:t>
                </a:r>
              </a:p>
              <a:p>
                <a:pPr marL="0" lvl="0" indent="0">
                  <a:buNone/>
                </a:pPr>
                <a:r>
                  <a:rPr lang="it-IT" sz="2000">
                    <a:latin typeface="Times New Roman" pitchFamily="18"/>
                    <a:cs typeface="Times New Roman" pitchFamily="18"/>
                  </a:rPr>
                  <a:t>         - Esempio: la sequenza di Fibonacci.</a:t>
                </a:r>
              </a:p>
              <a:p>
                <a:pPr marL="0" lvl="0" indent="0">
                  <a:buNone/>
                </a:pPr>
                <a:r>
                  <a:rPr lang="it-IT" sz="2000">
                    <a:latin typeface="Times New Roman" pitchFamily="18"/>
                    <a:cs typeface="Times New Roman" pitchFamily="18"/>
                  </a:rPr>
                  <a:t>           I numeri 1, 1, 2, 3, 5, 8, 13, 21, … sono generati dalla regola </a:t>
                </a:r>
              </a:p>
              <a:p>
                <a:pPr marL="0" lvl="0" indent="0">
                  <a:buNone/>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+2</m:t>
                        </m:r>
                      </m:sub>
                    </m:sSub>
                  </m:oMath>
                </a14:m>
                <a:r>
                  <a:rPr lang="it-IT" sz="2400">
                    <a:solidFill>
                      <a:srgbClr val="FF0000"/>
                    </a:solidFill>
                    <a:latin typeface="Times New Roman" pitchFamily="18"/>
                    <a:cs typeface="Times New Roman" pitchFamily="18"/>
                  </a:rPr>
                  <a:t>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+1</m:t>
                        </m:r>
                      </m:sub>
                    </m:sSub>
                  </m:oMath>
                </a14:m>
                <a:r>
                  <a:rPr lang="it-IT" sz="2400">
                    <a:solidFill>
                      <a:srgbClr val="FF0000"/>
                    </a:solidFill>
                    <a:latin typeface="Times New Roman" pitchFamily="18"/>
                    <a:cs typeface="Times New Roman" pitchFamily="18"/>
                  </a:rPr>
                  <a:t>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oMath>
                </a14:m>
                <a:r>
                  <a:rPr lang="it-IT" sz="2000">
                    <a:latin typeface="Times New Roman" pitchFamily="18"/>
                    <a:cs typeface="Times New Roman" pitchFamily="18"/>
                  </a:rPr>
                  <a:t>  per k = 0, 1, 2, 3, …ponendo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0</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1</m:t>
                        </m:r>
                      </m:sub>
                    </m:sSub>
                    <m:r>
                      <a:rPr lang="it-IT">
                        <a:latin typeface="Cambria Math" panose="02040503050406030204" pitchFamily="18" charset="0"/>
                      </a:rPr>
                      <m:t>=1.</m:t>
                    </m:r>
                  </m:oMath>
                </a14:m>
                <a:endParaRPr lang="it-IT" sz="2000">
                  <a:latin typeface="Times New Roman" pitchFamily="18"/>
                </a:endParaRPr>
              </a:p>
              <a:p>
                <a:pPr marL="0" lvl="0" indent="0">
                  <a:buNone/>
                </a:pPr>
                <a:r>
                  <a:rPr lang="it-IT" sz="2000">
                    <a:latin typeface="Times New Roman" pitchFamily="18"/>
                    <a:cs typeface="Times New Roman" pitchFamily="18"/>
                  </a:rPr>
                  <a:t>           Queste eq. alle differenze è un esempio di eq. alle differenze lineari con coefficienti costanti.</a:t>
                </a: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911775" y="644249"/>
                <a:ext cx="10515600" cy="5609405"/>
              </a:xfrm>
              <a:blipFill>
                <a:blip r:embed="rId2"/>
                <a:stretch>
                  <a:fillRect l="-462"/>
                </a:stretch>
              </a:blipFill>
              <a:ln w="28575">
                <a:solidFill>
                  <a:srgbClr val="0D0D0D"/>
                </a:solidFill>
                <a:prstDash val="solid"/>
              </a:ln>
            </p:spPr>
            <p:txBody>
              <a:bodyPr/>
              <a:lstStyle/>
              <a:p>
                <a:r>
                  <a:rPr lang="it-IT">
                    <a:noFill/>
                  </a:rPr>
                  <a:t> </a:t>
                </a:r>
              </a:p>
            </p:txBody>
          </p:sp>
        </mc:Fallback>
      </mc:AlternateContent>
      <p:sp>
        <p:nvSpPr>
          <p:cNvPr id="3" name="CasellaDiTesto 4"/>
          <p:cNvSpPr txBox="1"/>
          <p:nvPr/>
        </p:nvSpPr>
        <p:spPr>
          <a:xfrm>
            <a:off x="5945154" y="6253654"/>
            <a:ext cx="301687"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1</a:t>
            </a:r>
          </a:p>
        </p:txBody>
      </p:sp>
      <p:sp>
        <p:nvSpPr>
          <p:cNvPr id="4" name="Segnaposto piè di pagina 1"/>
          <p:cNvSpPr txBox="1"/>
          <p:nvPr/>
        </p:nvSpPr>
        <p:spPr>
          <a:xfrm>
            <a:off x="1505477" y="6438317"/>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3"/>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86D3DB-04B3-4327-AEAE-068A82C3FC0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44</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1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8" dur="11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00"/>
                            </p:stCondLst>
                            <p:childTnLst>
                              <p:par>
                                <p:cTn id="10" presetID="22" presetClass="entr" presetSubtype="4" fill="hold"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1500"/>
                                        <p:tgtEl>
                                          <p:spTgt spid="2">
                                            <p:txEl>
                                              <p:pRg st="3" end="3"/>
                                            </p:txEl>
                                          </p:spTgt>
                                        </p:tgtEl>
                                      </p:cBhvr>
                                    </p:animEffect>
                                  </p:childTnLst>
                                </p:cTn>
                              </p:par>
                            </p:childTnLst>
                          </p:cTn>
                        </p:par>
                        <p:par>
                          <p:cTn id="13" fill="hold">
                            <p:stCondLst>
                              <p:cond delay="2600"/>
                            </p:stCondLst>
                            <p:childTnLst>
                              <p:par>
                                <p:cTn id="14" presetID="42" presetClass="entr" presetSubtype="0" fill="hold"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750"/>
                                        <p:tgtEl>
                                          <p:spTgt spid="2">
                                            <p:txEl>
                                              <p:pRg st="4" end="4"/>
                                            </p:txEl>
                                          </p:spTgt>
                                        </p:tgtEl>
                                      </p:cBhvr>
                                    </p:animEffect>
                                    <p:anim calcmode="lin" valueType="num">
                                      <p:cBhvr>
                                        <p:cTn id="1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9" fill="hold">
                            <p:stCondLst>
                              <p:cond delay="3350"/>
                            </p:stCondLst>
                            <p:childTnLst>
                              <p:par>
                                <p:cTn id="20" presetID="42" presetClass="entr" presetSubtype="0" fill="hold"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750"/>
                                        <p:tgtEl>
                                          <p:spTgt spid="2">
                                            <p:txEl>
                                              <p:pRg st="6" end="6"/>
                                            </p:txEl>
                                          </p:spTgt>
                                        </p:tgtEl>
                                      </p:cBhvr>
                                    </p:animEffect>
                                    <p:anim calcmode="lin" valueType="num">
                                      <p:cBhvr>
                                        <p:cTn id="2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5" fill="hold">
                            <p:stCondLst>
                              <p:cond delay="4100"/>
                            </p:stCondLst>
                            <p:childTnLst>
                              <p:par>
                                <p:cTn id="26" presetID="42" presetClass="entr" presetSubtype="0"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750"/>
                                        <p:tgtEl>
                                          <p:spTgt spid="2">
                                            <p:txEl>
                                              <p:pRg st="7" end="7"/>
                                            </p:txEl>
                                          </p:spTgt>
                                        </p:tgtEl>
                                      </p:cBhvr>
                                    </p:animEffect>
                                    <p:anim calcmode="lin" valueType="num">
                                      <p:cBhvr>
                                        <p:cTn id="29"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31" fill="hold">
                            <p:stCondLst>
                              <p:cond delay="4850"/>
                            </p:stCondLst>
                            <p:childTnLst>
                              <p:par>
                                <p:cTn id="32" presetID="42" presetClass="entr" presetSubtype="0" fill="hold"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750"/>
                                        <p:tgtEl>
                                          <p:spTgt spid="2">
                                            <p:txEl>
                                              <p:pRg st="8" end="8"/>
                                            </p:txEl>
                                          </p:spTgt>
                                        </p:tgtEl>
                                      </p:cBhvr>
                                    </p:animEffect>
                                    <p:anim calcmode="lin" valueType="num">
                                      <p:cBhvr>
                                        <p:cTn id="35"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37" fill="hold">
                            <p:stCondLst>
                              <p:cond delay="5600"/>
                            </p:stCondLst>
                            <p:childTnLst>
                              <p:par>
                                <p:cTn id="38" presetID="42" presetClass="entr" presetSubtype="0" fill="hold" nodeType="after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750"/>
                                        <p:tgtEl>
                                          <p:spTgt spid="2">
                                            <p:txEl>
                                              <p:pRg st="9" end="9"/>
                                            </p:txEl>
                                          </p:spTgt>
                                        </p:tgtEl>
                                      </p:cBhvr>
                                    </p:animEffect>
                                    <p:anim calcmode="lin" valueType="num">
                                      <p:cBhvr>
                                        <p:cTn id="41"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3" fill="hold">
                            <p:stCondLst>
                              <p:cond delay="6350"/>
                            </p:stCondLst>
                            <p:childTnLst>
                              <p:par>
                                <p:cTn id="44" presetID="42" presetClass="entr" presetSubtype="0" fill="hold" nodeType="after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750"/>
                                        <p:tgtEl>
                                          <p:spTgt spid="2">
                                            <p:txEl>
                                              <p:pRg st="10" end="10"/>
                                            </p:txEl>
                                          </p:spTgt>
                                        </p:tgtEl>
                                      </p:cBhvr>
                                    </p:animEffect>
                                    <p:anim calcmode="lin" valueType="num">
                                      <p:cBhvr>
                                        <p:cTn id="47"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8"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775136" y="567558"/>
                <a:ext cx="10515600" cy="5665073"/>
              </a:xfrm>
              <a:ln w="19046">
                <a:solidFill>
                  <a:srgbClr val="000000"/>
                </a:solidFill>
                <a:prstDash val="solid"/>
              </a:ln>
            </p:spPr>
            <p:txBody>
              <a:bodyPr/>
              <a:lstStyle/>
              <a:p>
                <a:pPr lvl="0" algn="ctr"/>
                <a:endParaRPr lang="it-IT"/>
              </a:p>
              <a:p>
                <a:pPr marL="0" lvl="0" indent="0" algn="ctr">
                  <a:buNone/>
                </a:pPr>
                <a:r>
                  <a:rPr lang="it-IT" sz="2400">
                    <a:latin typeface="Baskerville Old Face" pitchFamily="18"/>
                  </a:rPr>
                  <a:t>Equazionialle differenze lineari</a:t>
                </a:r>
              </a:p>
              <a:p>
                <a:pPr marL="0" lvl="0" indent="0" algn="ctr">
                  <a:buNone/>
                </a:pPr>
                <a:endParaRPr lang="it-IT"/>
              </a:p>
              <a:p>
                <a:pPr marL="0" lvl="0" indent="0">
                  <a:buNone/>
                </a:pPr>
                <a:r>
                  <a:rPr lang="it-IT" sz="2000">
                    <a:latin typeface="Times New Roman" pitchFamily="18"/>
                    <a:cs typeface="Times New Roman" pitchFamily="18"/>
                  </a:rPr>
                  <a:t>Un’equazione alle differenze si dice lineare quando F è lineare:</a:t>
                </a:r>
              </a:p>
              <a:p>
                <a:pPr marL="0" lvl="0" indent="0" algn="ctr">
                  <a:buNone/>
                </a:pPr>
                <a:endParaRPr lang="it-IT" i="1">
                  <a:latin typeface="Cambria Math" pitchFamily="18"/>
                </a:endParaRPr>
              </a:p>
              <a:p>
                <a:pPr marL="0" lvl="0" indent="0" algn="ctr">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d>
                        <m:dPr>
                          <m:ctrlPr>
                            <a:rPr lang="it-IT" i="1">
                              <a:latin typeface="Cambria Math" panose="02040503050406030204" pitchFamily="18" charset="0"/>
                            </a:rPr>
                          </m:ctrlPr>
                        </m:dPr>
                        <m:e>
                          <m:r>
                            <a:rPr lang="it-IT" i="1">
                              <a:latin typeface="Cambria Math" panose="02040503050406030204" pitchFamily="18" charset="0"/>
                            </a:rPr>
                            <m:t>𝑘</m:t>
                          </m:r>
                        </m:e>
                      </m:d>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𝑛</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1</m:t>
                          </m:r>
                        </m:sub>
                      </m:sSub>
                      <m:d>
                        <m:dPr>
                          <m:ctrlPr>
                            <a:rPr lang="it-IT" i="1">
                              <a:latin typeface="Cambria Math" panose="02040503050406030204" pitchFamily="18" charset="0"/>
                            </a:rPr>
                          </m:ctrlPr>
                        </m:dPr>
                        <m:e>
                          <m:r>
                            <a:rPr lang="it-IT" i="1">
                              <a:latin typeface="Cambria Math" panose="02040503050406030204" pitchFamily="18" charset="0"/>
                            </a:rPr>
                            <m:t>𝑘</m:t>
                          </m:r>
                        </m:e>
                      </m:d>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m:t>
                          </m:r>
                          <m:r>
                            <a:rPr lang="it-IT" i="1">
                              <a:latin typeface="Cambria Math" panose="02040503050406030204" pitchFamily="18" charset="0"/>
                            </a:rPr>
                            <m:t>𝑛</m:t>
                          </m:r>
                          <m:r>
                            <a:rPr lang="it-IT">
                              <a:latin typeface="Cambria Math" panose="02040503050406030204" pitchFamily="18" charset="0"/>
                            </a:rPr>
                            <m:t>−1</m:t>
                          </m:r>
                        </m:sub>
                      </m:sSub>
                      <m:r>
                        <a:rPr lang="it-IT">
                          <a:latin typeface="Cambria Math" panose="02040503050406030204" pitchFamily="18" charset="0"/>
                        </a:rPr>
                        <m:t>+ .. . +</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d>
                        <m:dPr>
                          <m:ctrlPr>
                            <a:rPr lang="it-IT" i="1">
                              <a:latin typeface="Cambria Math" panose="02040503050406030204" pitchFamily="18" charset="0"/>
                            </a:rPr>
                          </m:ctrlPr>
                        </m:dPr>
                        <m:e>
                          <m:r>
                            <a:rPr lang="it-IT" i="1">
                              <a:latin typeface="Cambria Math" panose="02040503050406030204" pitchFamily="18" charset="0"/>
                            </a:rPr>
                            <m:t>𝑘</m:t>
                          </m:r>
                        </m:e>
                      </m:d>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r>
                        <a:rPr lang="it-IT" i="1">
                          <a:latin typeface="Cambria Math" panose="02040503050406030204" pitchFamily="18" charset="0"/>
                        </a:rPr>
                        <m:t>𝑔</m:t>
                      </m:r>
                      <m:r>
                        <a:rPr lang="it-IT">
                          <a:latin typeface="Cambria Math" panose="02040503050406030204" pitchFamily="18" charset="0"/>
                        </a:rPr>
                        <m:t>(</m:t>
                      </m:r>
                      <m:r>
                        <a:rPr lang="it-IT" i="1">
                          <a:latin typeface="Cambria Math" panose="02040503050406030204" pitchFamily="18" charset="0"/>
                        </a:rPr>
                        <m:t>𝑘</m:t>
                      </m:r>
                      <m:r>
                        <a:rPr lang="it-IT">
                          <a:latin typeface="Cambria Math" panose="02040503050406030204" pitchFamily="18" charset="0"/>
                        </a:rPr>
                        <m:t>)</m:t>
                      </m:r>
                    </m:oMath>
                  </m:oMathPara>
                </a14:m>
                <a:endParaRPr lang="it-IT" sz="2400">
                  <a:solidFill>
                    <a:srgbClr val="FF0000"/>
                  </a:solidFill>
                </a:endParaRPr>
              </a:p>
              <a:p>
                <a:pPr lvl="0">
                  <a:lnSpc>
                    <a:spcPct val="150000"/>
                  </a:lnSpc>
                </a:pPr>
                <a:endParaRPr lang="it-IT" sz="2000" i="1">
                  <a:latin typeface="Cambria Math" pitchFamily="18"/>
                </a:endParaRPr>
              </a:p>
              <a:p>
                <a:pPr lvl="0">
                  <a:lnSpc>
                    <a:spcPct val="150000"/>
                  </a:lnSpc>
                </a:pPr>
                <a14:m>
                  <m:oMath xmlns:m="http://schemas.openxmlformats.org/officeDocument/2006/math">
                    <m:r>
                      <a:rPr lang="it-IT" i="1">
                        <a:latin typeface="Cambria Math" panose="02040503050406030204" pitchFamily="18" charset="0"/>
                      </a:rPr>
                      <m:t>𝑛</m:t>
                    </m:r>
                  </m:oMath>
                </a14:m>
                <a:r>
                  <a:rPr lang="it-IT" sz="2000">
                    <a:latin typeface="Times New Roman" pitchFamily="18"/>
                    <a:cs typeface="Times New Roman" pitchFamily="18"/>
                  </a:rPr>
                  <a:t>è l’ordine dell’equazione alle differenze</a:t>
                </a:r>
                <a:r>
                  <a:rPr lang="it-IT" sz="2000"/>
                  <a:t>.</a:t>
                </a:r>
              </a:p>
              <a:p>
                <a:pPr marL="0" lvl="0" indent="0">
                  <a:lnSpc>
                    <a:spcPct val="150000"/>
                  </a:lnSpc>
                  <a:buNone/>
                </a:pPr>
                <a:endParaRPr lang="it-IT" sz="2000"/>
              </a:p>
              <a:p>
                <a:pPr lvl="0"/>
                <a:r>
                  <a:rPr lang="it-IT" sz="2000">
                    <a:latin typeface="Times New Roman" pitchFamily="18"/>
                    <a:cs typeface="Times New Roman" pitchFamily="18"/>
                  </a:rPr>
                  <a:t>Se le funzioni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𝑖</m:t>
                        </m:r>
                      </m:sub>
                    </m:sSub>
                    <m:r>
                      <a:rPr lang="it-IT">
                        <a:latin typeface="Cambria Math" panose="02040503050406030204" pitchFamily="18" charset="0"/>
                      </a:rPr>
                      <m:t>(</m:t>
                    </m:r>
                    <m:r>
                      <a:rPr lang="it-IT" i="1">
                        <a:latin typeface="Cambria Math" panose="02040503050406030204" pitchFamily="18" charset="0"/>
                      </a:rPr>
                      <m:t>𝑘</m:t>
                    </m:r>
                    <m:r>
                      <a:rPr lang="it-IT">
                        <a:latin typeface="Cambria Math" panose="02040503050406030204" pitchFamily="18" charset="0"/>
                      </a:rPr>
                      <m:t>)</m:t>
                    </m:r>
                  </m:oMath>
                </a14:m>
                <a:r>
                  <a:rPr lang="it-IT" sz="2000">
                    <a:latin typeface="Times New Roman" pitchFamily="18"/>
                    <a:cs typeface="Times New Roman" pitchFamily="18"/>
                  </a:rPr>
                  <a:t> sono costanti si ha un’equazione alle differenze coefficienti costanti</a:t>
                </a:r>
                <a:r>
                  <a:rPr lang="it-IT">
                    <a:latin typeface="Times New Roman" pitchFamily="18"/>
                    <a:cs typeface="Times New Roman" pitchFamily="18"/>
                  </a:rPr>
                  <a:t>.</a:t>
                </a: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775136" y="567558"/>
                <a:ext cx="10515600" cy="5665073"/>
              </a:xfrm>
              <a:blipFill>
                <a:blip r:embed="rId2"/>
                <a:stretch>
                  <a:fillRect l="-521"/>
                </a:stretch>
              </a:blipFill>
              <a:ln w="19046">
                <a:solidFill>
                  <a:srgbClr val="000000"/>
                </a:solidFill>
                <a:prstDash val="solid"/>
              </a:ln>
            </p:spPr>
            <p:txBody>
              <a:bodyPr/>
              <a:lstStyle/>
              <a:p>
                <a:r>
                  <a:rPr lang="it-IT">
                    <a:noFill/>
                  </a:rPr>
                  <a:t> </a:t>
                </a:r>
              </a:p>
            </p:txBody>
          </p:sp>
        </mc:Fallback>
      </mc:AlternateContent>
      <p:sp>
        <p:nvSpPr>
          <p:cNvPr id="3" name="CasellaDiTesto 3"/>
          <p:cNvSpPr txBox="1"/>
          <p:nvPr/>
        </p:nvSpPr>
        <p:spPr>
          <a:xfrm>
            <a:off x="5770174" y="6232632"/>
            <a:ext cx="525514"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2</a:t>
            </a:r>
          </a:p>
        </p:txBody>
      </p:sp>
      <p:sp>
        <p:nvSpPr>
          <p:cNvPr id="4" name="Segnaposto piè di pagina 1"/>
          <p:cNvSpPr txBox="1"/>
          <p:nvPr/>
        </p:nvSpPr>
        <p:spPr>
          <a:xfrm>
            <a:off x="1663522" y="6417295"/>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C8FFB-77C5-4135-9CF8-5B49A74C1B2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45</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1000"/>
                                        <p:tgtEl>
                                          <p:spTgt spid="2">
                                            <p:txEl>
                                              <p:pRg st="1" end="1"/>
                                            </p:txEl>
                                          </p:spTgt>
                                        </p:tgtEl>
                                      </p:cBhvr>
                                    </p:animEffect>
                                  </p:childTnLst>
                                </p:cTn>
                              </p:par>
                            </p:childTnLst>
                          </p:cTn>
                        </p:par>
                        <p:par>
                          <p:cTn id="8" fill="hold">
                            <p:stCondLst>
                              <p:cond delay="1000"/>
                            </p:stCondLst>
                            <p:childTnLst>
                              <p:par>
                                <p:cTn id="9" presetID="10"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42" presetClass="entr" presetSubtype="0" fill="hold" nodeType="afterEffect">
                                  <p:stCondLst>
                                    <p:cond delay="75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750"/>
                                        <p:tgtEl>
                                          <p:spTgt spid="2">
                                            <p:txEl>
                                              <p:pRg st="5" end="5"/>
                                            </p:txEl>
                                          </p:spTgt>
                                        </p:tgtEl>
                                      </p:cBhvr>
                                    </p:animEffect>
                                    <p:anim calcmode="lin" valueType="num">
                                      <p:cBhvr>
                                        <p:cTn id="1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7" dur="750" fill="hold"/>
                                        <p:tgtEl>
                                          <p:spTgt spid="2">
                                            <p:txEl>
                                              <p:pRg st="5" end="5"/>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200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circle(in)">
                                      <p:cBhvr>
                                        <p:cTn id="20" dur="1000"/>
                                        <p:tgtEl>
                                          <p:spTgt spid="2">
                                            <p:txEl>
                                              <p:pRg st="7" end="7"/>
                                            </p:txEl>
                                          </p:spTgt>
                                        </p:tgtEl>
                                      </p:cBhvr>
                                    </p:animEffect>
                                  </p:childTnLst>
                                </p:cTn>
                              </p:par>
                              <p:par>
                                <p:cTn id="21" presetID="6" presetClass="entr" presetSubtype="16" fill="hold" nodeType="withEffect">
                                  <p:stCondLst>
                                    <p:cond delay="200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circle(in)">
                                      <p:cBhvr>
                                        <p:cTn id="23"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515008" y="557052"/>
                <a:ext cx="11014844" cy="5619911"/>
              </a:xfrm>
              <a:ln w="19046">
                <a:solidFill>
                  <a:srgbClr val="000000"/>
                </a:solidFill>
                <a:prstDash val="solid"/>
              </a:ln>
            </p:spPr>
            <p:txBody>
              <a:bodyPr/>
              <a:lstStyle/>
              <a:p>
                <a:pPr marL="0" lvl="0" indent="0" algn="ctr">
                  <a:buNone/>
                </a:pPr>
                <a:endParaRPr lang="it-IT"/>
              </a:p>
              <a:p>
                <a:pPr marL="0" lvl="0" indent="0" algn="ctr">
                  <a:buNone/>
                </a:pPr>
                <a:r>
                  <a:rPr lang="it-IT" sz="2400">
                    <a:latin typeface="Baskerville Old Face" pitchFamily="18"/>
                  </a:rPr>
                  <a:t>Come risolvere un’equazione alle differenze lineari</a:t>
                </a:r>
              </a:p>
              <a:p>
                <a:pPr marL="0" lvl="0" indent="0">
                  <a:buNone/>
                </a:pPr>
                <a:endParaRPr lang="it-IT" sz="2000">
                  <a:latin typeface="Baskerville Old Face" pitchFamily="18"/>
                </a:endParaRPr>
              </a:p>
              <a:p>
                <a:pPr lvl="0"/>
                <a:r>
                  <a:rPr lang="it-IT" sz="2000">
                    <a:latin typeface="Times New Roman" pitchFamily="18"/>
                    <a:cs typeface="Times New Roman" pitchFamily="18"/>
                  </a:rPr>
                  <a:t>Si cerca una soluzione che sia combinazione lineare di termini del tipo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 </m:t>
                        </m:r>
                      </m:sub>
                    </m:sSub>
                    <m:r>
                      <a:rPr lang="it-IT">
                        <a:latin typeface="Cambria Math" panose="02040503050406030204" pitchFamily="18" charset="0"/>
                      </a:rPr>
                      <m:t>= </m:t>
                    </m:r>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sup>
                    </m:sSup>
                  </m:oMath>
                </a14:m>
                <a:r>
                  <a:rPr lang="it-IT" sz="2000">
                    <a:latin typeface="Times New Roman" pitchFamily="18"/>
                    <a:cs typeface="Times New Roman" pitchFamily="18"/>
                  </a:rPr>
                  <a:t> . Vediamo come.</a:t>
                </a:r>
              </a:p>
              <a:p>
                <a:pPr lvl="0"/>
                <a:r>
                  <a:rPr lang="it-IT" sz="2000">
                    <a:latin typeface="Times New Roman" pitchFamily="18"/>
                    <a:cs typeface="Times New Roman" pitchFamily="18"/>
                  </a:rPr>
                  <a:t>Sia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+2</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1</m:t>
                        </m:r>
                      </m:sub>
                    </m:sSub>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+1</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=0</m:t>
                    </m:r>
                  </m:oMath>
                </a14:m>
                <a:r>
                  <a:rPr lang="it-IT" sz="2000">
                    <a:latin typeface="Times New Roman" pitchFamily="18"/>
                    <a:cs typeface="Times New Roman" pitchFamily="18"/>
                  </a:rPr>
                  <a:t>(equazione alle differenze con termine noto nullo : </a:t>
                </a:r>
                <a:r>
                  <a:rPr lang="it-IT" sz="2000" b="1">
                    <a:latin typeface="Times New Roman" pitchFamily="18"/>
                    <a:cs typeface="Times New Roman" pitchFamily="18"/>
                  </a:rPr>
                  <a:t>omogenea</a:t>
                </a:r>
                <a:r>
                  <a:rPr lang="it-IT" sz="2000">
                    <a:latin typeface="Times New Roman" pitchFamily="18"/>
                    <a:cs typeface="Times New Roman" pitchFamily="18"/>
                  </a:rPr>
                  <a:t>) </a:t>
                </a:r>
              </a:p>
              <a:p>
                <a:pPr lvl="0"/>
                <a:r>
                  <a:rPr lang="it-IT" sz="2000">
                    <a:latin typeface="Times New Roman" pitchFamily="18"/>
                    <a:cs typeface="Times New Roman" pitchFamily="18"/>
                  </a:rPr>
                  <a:t>Si pone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 </m:t>
                        </m:r>
                      </m:sub>
                    </m:sSub>
                    <m:r>
                      <a:rPr lang="it-IT">
                        <a:latin typeface="Cambria Math" panose="02040503050406030204" pitchFamily="18" charset="0"/>
                      </a:rPr>
                      <m:t>= </m:t>
                    </m:r>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sup>
                    </m:sSup>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r>
                          <a:rPr lang="it-IT">
                            <a:latin typeface="Cambria Math" panose="02040503050406030204" pitchFamily="18" charset="0"/>
                          </a:rPr>
                          <m:t>+2</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1</m:t>
                        </m:r>
                      </m:sub>
                    </m:sSub>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r>
                          <a:rPr lang="it-IT">
                            <a:latin typeface="Cambria Math" panose="02040503050406030204" pitchFamily="18" charset="0"/>
                          </a:rPr>
                          <m:t>+1</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sup>
                    </m:sSup>
                    <m:r>
                      <a:rPr lang="it-IT">
                        <a:latin typeface="Cambria Math" panose="02040503050406030204" pitchFamily="18" charset="0"/>
                      </a:rPr>
                      <m:t>=0</m:t>
                    </m:r>
                  </m:oMath>
                </a14:m>
                <a:endParaRPr lang="it-IT" sz="2400">
                  <a:solidFill>
                    <a:srgbClr val="FF0000"/>
                  </a:solidFill>
                  <a:latin typeface="Times New Roman" pitchFamily="18"/>
                  <a:cs typeface="Times New Roman" pitchFamily="18"/>
                </a:endParaRPr>
              </a:p>
              <a:p>
                <a:pPr lvl="0"/>
                <a:r>
                  <a:rPr lang="it-IT" sz="2000">
                    <a:latin typeface="Times New Roman" pitchFamily="18"/>
                    <a:cs typeface="Times New Roman" pitchFamily="18"/>
                  </a:rPr>
                  <a:t>Raccolgo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sup>
                    </m:sSup>
                  </m:oMath>
                </a14:m>
                <a:r>
                  <a:rPr lang="it-IT" sz="2000">
                    <a:latin typeface="Times New Roman" pitchFamily="18"/>
                    <a:cs typeface="Times New Roman" pitchFamily="18"/>
                  </a:rPr>
                  <a:t> :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i="1">
                            <a:latin typeface="Cambria Math" panose="02040503050406030204" pitchFamily="18" charset="0"/>
                          </a:rPr>
                          <m:t>𝑘</m:t>
                        </m:r>
                      </m:sup>
                    </m:sSup>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a:latin typeface="Cambria Math" panose="02040503050406030204" pitchFamily="18" charset="0"/>
                              </a:rPr>
                              <m:t>2</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1</m:t>
                            </m:r>
                          </m:sub>
                        </m:sSub>
                        <m:r>
                          <a:rPr lang="it-IT" i="1">
                            <a:latin typeface="Cambria Math" panose="02040503050406030204" pitchFamily="18" charset="0"/>
                          </a:rPr>
                          <m:t>𝛼</m:t>
                        </m:r>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e>
                    </m:d>
                    <m:r>
                      <a:rPr lang="it-IT">
                        <a:latin typeface="Cambria Math" panose="02040503050406030204" pitchFamily="18" charset="0"/>
                      </a:rPr>
                      <m:t>=0</m:t>
                    </m:r>
                  </m:oMath>
                </a14:m>
                <a:r>
                  <a:rPr lang="it-IT" sz="2400">
                    <a:latin typeface="Times New Roman" pitchFamily="18"/>
                    <a:cs typeface="Times New Roman" pitchFamily="18"/>
                  </a:rPr>
                  <a:t>e</a:t>
                </a:r>
              </a:p>
              <a:p>
                <a:pPr lvl="0"/>
                <a:r>
                  <a:rPr lang="it-IT" sz="2000">
                    <a:latin typeface="Times New Roman" pitchFamily="18"/>
                    <a:cs typeface="Times New Roman" pitchFamily="18"/>
                  </a:rPr>
                  <a:t>L’equazione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0</m:t>
                        </m:r>
                      </m:sub>
                    </m:sSub>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a:latin typeface="Cambria Math" panose="02040503050406030204" pitchFamily="18" charset="0"/>
                          </a:rPr>
                          <m:t>2</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1</m:t>
                        </m:r>
                      </m:sub>
                    </m:sSub>
                    <m:r>
                      <a:rPr lang="it-IT" i="1">
                        <a:latin typeface="Cambria Math" panose="02040503050406030204" pitchFamily="18" charset="0"/>
                      </a:rPr>
                      <m:t>𝛼</m:t>
                    </m:r>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a:latin typeface="Cambria Math" panose="02040503050406030204" pitchFamily="18" charset="0"/>
                          </a:rPr>
                          <m:t>2</m:t>
                        </m:r>
                      </m:sub>
                    </m:sSub>
                    <m:r>
                      <a:rPr lang="it-IT">
                        <a:latin typeface="Cambria Math" panose="02040503050406030204" pitchFamily="18" charset="0"/>
                      </a:rPr>
                      <m:t>=0 </m:t>
                    </m:r>
                  </m:oMath>
                </a14:m>
                <a:r>
                  <a:rPr lang="it-IT" sz="2000">
                    <a:latin typeface="Times New Roman" pitchFamily="18"/>
                    <a:cs typeface="Times New Roman" pitchFamily="18"/>
                  </a:rPr>
                  <a:t>si dice </a:t>
                </a:r>
                <a:r>
                  <a:rPr lang="it-IT" sz="2000" b="1">
                    <a:latin typeface="Times New Roman" pitchFamily="18"/>
                    <a:cs typeface="Times New Roman" pitchFamily="18"/>
                  </a:rPr>
                  <a:t>equazione caratteristica </a:t>
                </a:r>
              </a:p>
              <a:p>
                <a:pPr lvl="0"/>
                <a:r>
                  <a:rPr lang="it-IT" sz="2000">
                    <a:latin typeface="Times New Roman" pitchFamily="18"/>
                    <a:cs typeface="Times New Roman" pitchFamily="18"/>
                  </a:rPr>
                  <a:t>Nel nostro caso, risolviamo l’equazione trovando due radici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1</m:t>
                        </m:r>
                      </m:sub>
                    </m:sSub>
                    <m:r>
                      <a:rPr lang="it-IT">
                        <a:latin typeface="Cambria Math" panose="02040503050406030204" pitchFamily="18" charset="0"/>
                      </a:rPr>
                      <m:t> </m:t>
                    </m:r>
                    <m:r>
                      <a:rPr lang="it-IT" i="1">
                        <a:latin typeface="Cambria Math" panose="02040503050406030204" pitchFamily="18" charset="0"/>
                      </a:rPr>
                      <m:t>𝑒</m:t>
                    </m:r>
                    <m:r>
                      <a:rPr lang="it-IT">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oMath>
                </a14:m>
                <a:endParaRPr lang="it-IT" sz="2000" b="1">
                  <a:latin typeface="Times New Roman" pitchFamily="18"/>
                  <a:cs typeface="Times New Roman" pitchFamily="18"/>
                </a:endParaRPr>
              </a:p>
              <a:p>
                <a:pPr lvl="0"/>
                <a:r>
                  <a:rPr lang="it-IT" sz="2000">
                    <a:latin typeface="Times New Roman" pitchFamily="18"/>
                    <a:cs typeface="Times New Roman" pitchFamily="18"/>
                  </a:rPr>
                  <a:t>La soluzione delle equazione alle differenze è:</a:t>
                </a:r>
              </a:p>
              <a:p>
                <a:pPr marL="0" lvl="0" indent="0" algn="ctr">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sSubSup>
                        <m:sSubSupPr>
                          <m:ctrlPr>
                            <a:rPr lang="it-IT" i="1">
                              <a:latin typeface="Cambria Math" panose="02040503050406030204" pitchFamily="18" charset="0"/>
                            </a:rPr>
                          </m:ctrlPr>
                        </m:sSubSupPr>
                        <m:e>
                          <m:r>
                            <a:rPr lang="it-IT" i="1">
                              <a:latin typeface="Cambria Math" panose="02040503050406030204" pitchFamily="18" charset="0"/>
                            </a:rPr>
                            <m:t>𝛼</m:t>
                          </m:r>
                        </m:e>
                        <m:sub>
                          <m:r>
                            <a:rPr lang="it-IT">
                              <a:latin typeface="Cambria Math" panose="02040503050406030204" pitchFamily="18" charset="0"/>
                            </a:rPr>
                            <m:t>1</m:t>
                          </m:r>
                        </m:sub>
                        <m:sup>
                          <m:r>
                            <a:rPr lang="it-IT" i="1">
                              <a:latin typeface="Cambria Math" panose="02040503050406030204" pitchFamily="18" charset="0"/>
                            </a:rPr>
                            <m:t>𝑘</m:t>
                          </m:r>
                        </m:sup>
                      </m:sSub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sSubSup>
                        <m:sSubSupPr>
                          <m:ctrlPr>
                            <a:rPr lang="it-IT" i="1">
                              <a:latin typeface="Cambria Math" panose="02040503050406030204" pitchFamily="18" charset="0"/>
                            </a:rPr>
                          </m:ctrlPr>
                        </m:sSubSupPr>
                        <m:e>
                          <m:r>
                            <a:rPr lang="it-IT" i="1">
                              <a:latin typeface="Cambria Math" panose="02040503050406030204" pitchFamily="18" charset="0"/>
                            </a:rPr>
                            <m:t>𝛼</m:t>
                          </m:r>
                        </m:e>
                        <m:sub>
                          <m:r>
                            <a:rPr lang="it-IT">
                              <a:latin typeface="Cambria Math" panose="02040503050406030204" pitchFamily="18" charset="0"/>
                            </a:rPr>
                            <m:t>2</m:t>
                          </m:r>
                        </m:sub>
                        <m:sup>
                          <m:r>
                            <a:rPr lang="it-IT" i="1">
                              <a:latin typeface="Cambria Math" panose="02040503050406030204" pitchFamily="18" charset="0"/>
                            </a:rPr>
                            <m:t>𝑘</m:t>
                          </m:r>
                        </m:sup>
                      </m:sSubSup>
                    </m:oMath>
                  </m:oMathPara>
                </a14:m>
                <a:endParaRPr lang="it-IT" sz="2400" b="1">
                  <a:latin typeface="Times New Roman" pitchFamily="18"/>
                  <a:cs typeface="Times New Roman" pitchFamily="18"/>
                </a:endParaRPr>
              </a:p>
              <a:p>
                <a:pPr marL="0" lvl="0" indent="0">
                  <a:buNone/>
                </a:pPr>
                <a:endParaRPr lang="it-IT" sz="2400">
                  <a:latin typeface="Times New Roman" pitchFamily="18"/>
                  <a:cs typeface="Times New Roman" pitchFamily="18"/>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515008" y="557052"/>
                <a:ext cx="11014844" cy="5619911"/>
              </a:xfrm>
              <a:blipFill>
                <a:blip r:embed="rId2"/>
                <a:stretch>
                  <a:fillRect l="-442"/>
                </a:stretch>
              </a:blipFill>
              <a:ln w="19046">
                <a:solidFill>
                  <a:srgbClr val="000000"/>
                </a:solidFill>
                <a:prstDash val="solid"/>
              </a:ln>
            </p:spPr>
            <p:txBody>
              <a:bodyPr/>
              <a:lstStyle/>
              <a:p>
                <a:r>
                  <a:rPr lang="it-IT">
                    <a:noFill/>
                  </a:rPr>
                  <a:t> </a:t>
                </a:r>
              </a:p>
            </p:txBody>
          </p:sp>
        </mc:Fallback>
      </mc:AlternateContent>
      <p:sp>
        <p:nvSpPr>
          <p:cNvPr id="3" name="Freccia a destra rientrata 3"/>
          <p:cNvSpPr/>
          <p:nvPr/>
        </p:nvSpPr>
        <p:spPr>
          <a:xfrm>
            <a:off x="3113431" y="3367003"/>
            <a:ext cx="735726" cy="262761"/>
          </a:xfrm>
          <a:custGeom>
            <a:avLst>
              <a:gd name="f9" fmla="val 50000"/>
              <a:gd name="f10" fmla="val 60256"/>
            </a:avLst>
            <a:gdLst>
              <a:gd name="f2" fmla="val 10800000"/>
              <a:gd name="f3" fmla="val 5400000"/>
              <a:gd name="f4" fmla="val 180"/>
              <a:gd name="f5" fmla="val w"/>
              <a:gd name="f6" fmla="val h"/>
              <a:gd name="f7" fmla="val ss"/>
              <a:gd name="f8" fmla="val 0"/>
              <a:gd name="f9" fmla="val 50000"/>
              <a:gd name="f10" fmla="val 60256"/>
              <a:gd name="f11" fmla="+- 0 0 -360"/>
              <a:gd name="f12" fmla="+- 0 0 -270"/>
              <a:gd name="f13" fmla="+- 0 0 -180"/>
              <a:gd name="f14" fmla="abs f5"/>
              <a:gd name="f15" fmla="abs f6"/>
              <a:gd name="f16" fmla="abs f7"/>
              <a:gd name="f17" fmla="val f8"/>
              <a:gd name="f18" fmla="val f9"/>
              <a:gd name="f19" fmla="val f10"/>
              <a:gd name="f20" fmla="*/ f11 f2 1"/>
              <a:gd name="f21" fmla="*/ f12 f2 1"/>
              <a:gd name="f22" fmla="*/ f13 f2 1"/>
              <a:gd name="f23" fmla="?: f14 f5 1"/>
              <a:gd name="f24" fmla="?: f15 f6 1"/>
              <a:gd name="f25" fmla="?: f16 f7 1"/>
              <a:gd name="f26" fmla="*/ f20 1 f4"/>
              <a:gd name="f27" fmla="*/ f21 1 f4"/>
              <a:gd name="f28" fmla="*/ f22 1 f4"/>
              <a:gd name="f29" fmla="*/ f23 1 21600"/>
              <a:gd name="f30" fmla="*/ f24 1 21600"/>
              <a:gd name="f31" fmla="*/ 21600 f23 1"/>
              <a:gd name="f32" fmla="*/ 21600 f24 1"/>
              <a:gd name="f33" fmla="+- f26 0 f3"/>
              <a:gd name="f34" fmla="+- f27 0 f3"/>
              <a:gd name="f35" fmla="+- f28 0 f3"/>
              <a:gd name="f36" fmla="min f30 f29"/>
              <a:gd name="f37" fmla="*/ f31 1 f25"/>
              <a:gd name="f38" fmla="*/ f32 1 f25"/>
              <a:gd name="f39" fmla="val f37"/>
              <a:gd name="f40" fmla="val f38"/>
              <a:gd name="f41" fmla="*/ f17 f36 1"/>
              <a:gd name="f42" fmla="+- f40 0 f17"/>
              <a:gd name="f43" fmla="+- f39 0 f17"/>
              <a:gd name="f44" fmla="*/ f39 f36 1"/>
              <a:gd name="f45" fmla="*/ f40 f36 1"/>
              <a:gd name="f46" fmla="*/ f42 1 2"/>
              <a:gd name="f47" fmla="min f43 f42"/>
              <a:gd name="f48" fmla="*/ f42 f18 1"/>
              <a:gd name="f49" fmla="+- f17 f46 0"/>
              <a:gd name="f50" fmla="*/ f47 f19 1"/>
              <a:gd name="f51" fmla="*/ f48 1 200000"/>
              <a:gd name="f52" fmla="*/ f50 1 100000"/>
              <a:gd name="f53" fmla="+- f49 0 f51"/>
              <a:gd name="f54" fmla="+- f49 f51 0"/>
              <a:gd name="f55" fmla="*/ f49 f36 1"/>
              <a:gd name="f56" fmla="+- f39 0 f52"/>
              <a:gd name="f57" fmla="*/ f51 f52 1"/>
              <a:gd name="f58" fmla="*/ f53 f36 1"/>
              <a:gd name="f59" fmla="*/ f54 f36 1"/>
              <a:gd name="f60" fmla="*/ f57 1 f46"/>
              <a:gd name="f61" fmla="*/ f56 f36 1"/>
              <a:gd name="f62" fmla="+- f39 0 f60"/>
              <a:gd name="f63" fmla="*/ f60 f36 1"/>
              <a:gd name="f64" fmla="*/ f62 f36 1"/>
            </a:gdLst>
            <a:ahLst/>
            <a:cxnLst>
              <a:cxn ang="3cd4">
                <a:pos x="hc" y="t"/>
              </a:cxn>
              <a:cxn ang="0">
                <a:pos x="r" y="vc"/>
              </a:cxn>
              <a:cxn ang="cd4">
                <a:pos x="hc" y="b"/>
              </a:cxn>
              <a:cxn ang="cd2">
                <a:pos x="l" y="vc"/>
              </a:cxn>
              <a:cxn ang="f33">
                <a:pos x="f61" y="f41"/>
              </a:cxn>
              <a:cxn ang="f34">
                <a:pos x="f63" y="f55"/>
              </a:cxn>
              <a:cxn ang="f35">
                <a:pos x="f61" y="f45"/>
              </a:cxn>
            </a:cxnLst>
            <a:rect l="f63" t="f58" r="f64" b="f59"/>
            <a:pathLst>
              <a:path>
                <a:moveTo>
                  <a:pt x="f41" y="f58"/>
                </a:moveTo>
                <a:lnTo>
                  <a:pt x="f61" y="f58"/>
                </a:lnTo>
                <a:lnTo>
                  <a:pt x="f61" y="f41"/>
                </a:lnTo>
                <a:lnTo>
                  <a:pt x="f44" y="f55"/>
                </a:lnTo>
                <a:lnTo>
                  <a:pt x="f61" y="f45"/>
                </a:lnTo>
                <a:lnTo>
                  <a:pt x="f61" y="f59"/>
                </a:lnTo>
                <a:lnTo>
                  <a:pt x="f41" y="f59"/>
                </a:lnTo>
                <a:lnTo>
                  <a:pt x="f63" y="f55"/>
                </a:lnTo>
                <a:close/>
              </a:path>
            </a:pathLst>
          </a:custGeom>
          <a:solidFill>
            <a:srgbClr val="000000"/>
          </a:solidFill>
          <a:ln w="15873" cap="rnd">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entury Gothic"/>
            </a:endParaRPr>
          </a:p>
        </p:txBody>
      </p:sp>
      <p:sp>
        <p:nvSpPr>
          <p:cNvPr id="4" name="Freccia a destra rientrata 4"/>
          <p:cNvSpPr/>
          <p:nvPr/>
        </p:nvSpPr>
        <p:spPr>
          <a:xfrm>
            <a:off x="2585548" y="3798326"/>
            <a:ext cx="735726" cy="262761"/>
          </a:xfrm>
          <a:custGeom>
            <a:avLst>
              <a:gd name="f9" fmla="val 50000"/>
              <a:gd name="f10" fmla="val 60256"/>
            </a:avLst>
            <a:gdLst>
              <a:gd name="f2" fmla="val 10800000"/>
              <a:gd name="f3" fmla="val 5400000"/>
              <a:gd name="f4" fmla="val 180"/>
              <a:gd name="f5" fmla="val w"/>
              <a:gd name="f6" fmla="val h"/>
              <a:gd name="f7" fmla="val ss"/>
              <a:gd name="f8" fmla="val 0"/>
              <a:gd name="f9" fmla="val 50000"/>
              <a:gd name="f10" fmla="val 60256"/>
              <a:gd name="f11" fmla="+- 0 0 -360"/>
              <a:gd name="f12" fmla="+- 0 0 -270"/>
              <a:gd name="f13" fmla="+- 0 0 -180"/>
              <a:gd name="f14" fmla="abs f5"/>
              <a:gd name="f15" fmla="abs f6"/>
              <a:gd name="f16" fmla="abs f7"/>
              <a:gd name="f17" fmla="val f8"/>
              <a:gd name="f18" fmla="val f9"/>
              <a:gd name="f19" fmla="val f10"/>
              <a:gd name="f20" fmla="*/ f11 f2 1"/>
              <a:gd name="f21" fmla="*/ f12 f2 1"/>
              <a:gd name="f22" fmla="*/ f13 f2 1"/>
              <a:gd name="f23" fmla="?: f14 f5 1"/>
              <a:gd name="f24" fmla="?: f15 f6 1"/>
              <a:gd name="f25" fmla="?: f16 f7 1"/>
              <a:gd name="f26" fmla="*/ f20 1 f4"/>
              <a:gd name="f27" fmla="*/ f21 1 f4"/>
              <a:gd name="f28" fmla="*/ f22 1 f4"/>
              <a:gd name="f29" fmla="*/ f23 1 21600"/>
              <a:gd name="f30" fmla="*/ f24 1 21600"/>
              <a:gd name="f31" fmla="*/ 21600 f23 1"/>
              <a:gd name="f32" fmla="*/ 21600 f24 1"/>
              <a:gd name="f33" fmla="+- f26 0 f3"/>
              <a:gd name="f34" fmla="+- f27 0 f3"/>
              <a:gd name="f35" fmla="+- f28 0 f3"/>
              <a:gd name="f36" fmla="min f30 f29"/>
              <a:gd name="f37" fmla="*/ f31 1 f25"/>
              <a:gd name="f38" fmla="*/ f32 1 f25"/>
              <a:gd name="f39" fmla="val f37"/>
              <a:gd name="f40" fmla="val f38"/>
              <a:gd name="f41" fmla="*/ f17 f36 1"/>
              <a:gd name="f42" fmla="+- f40 0 f17"/>
              <a:gd name="f43" fmla="+- f39 0 f17"/>
              <a:gd name="f44" fmla="*/ f39 f36 1"/>
              <a:gd name="f45" fmla="*/ f40 f36 1"/>
              <a:gd name="f46" fmla="*/ f42 1 2"/>
              <a:gd name="f47" fmla="min f43 f42"/>
              <a:gd name="f48" fmla="*/ f42 f18 1"/>
              <a:gd name="f49" fmla="+- f17 f46 0"/>
              <a:gd name="f50" fmla="*/ f47 f19 1"/>
              <a:gd name="f51" fmla="*/ f48 1 200000"/>
              <a:gd name="f52" fmla="*/ f50 1 100000"/>
              <a:gd name="f53" fmla="+- f49 0 f51"/>
              <a:gd name="f54" fmla="+- f49 f51 0"/>
              <a:gd name="f55" fmla="*/ f49 f36 1"/>
              <a:gd name="f56" fmla="+- f39 0 f52"/>
              <a:gd name="f57" fmla="*/ f51 f52 1"/>
              <a:gd name="f58" fmla="*/ f53 f36 1"/>
              <a:gd name="f59" fmla="*/ f54 f36 1"/>
              <a:gd name="f60" fmla="*/ f57 1 f46"/>
              <a:gd name="f61" fmla="*/ f56 f36 1"/>
              <a:gd name="f62" fmla="+- f39 0 f60"/>
              <a:gd name="f63" fmla="*/ f60 f36 1"/>
              <a:gd name="f64" fmla="*/ f62 f36 1"/>
            </a:gdLst>
            <a:ahLst/>
            <a:cxnLst>
              <a:cxn ang="3cd4">
                <a:pos x="hc" y="t"/>
              </a:cxn>
              <a:cxn ang="0">
                <a:pos x="r" y="vc"/>
              </a:cxn>
              <a:cxn ang="cd4">
                <a:pos x="hc" y="b"/>
              </a:cxn>
              <a:cxn ang="cd2">
                <a:pos x="l" y="vc"/>
              </a:cxn>
              <a:cxn ang="f33">
                <a:pos x="f61" y="f41"/>
              </a:cxn>
              <a:cxn ang="f34">
                <a:pos x="f63" y="f55"/>
              </a:cxn>
              <a:cxn ang="f35">
                <a:pos x="f61" y="f45"/>
              </a:cxn>
            </a:cxnLst>
            <a:rect l="f63" t="f58" r="f64" b="f59"/>
            <a:pathLst>
              <a:path>
                <a:moveTo>
                  <a:pt x="f41" y="f58"/>
                </a:moveTo>
                <a:lnTo>
                  <a:pt x="f61" y="f58"/>
                </a:lnTo>
                <a:lnTo>
                  <a:pt x="f61" y="f41"/>
                </a:lnTo>
                <a:lnTo>
                  <a:pt x="f44" y="f55"/>
                </a:lnTo>
                <a:lnTo>
                  <a:pt x="f61" y="f45"/>
                </a:lnTo>
                <a:lnTo>
                  <a:pt x="f61" y="f59"/>
                </a:lnTo>
                <a:lnTo>
                  <a:pt x="f41" y="f59"/>
                </a:lnTo>
                <a:lnTo>
                  <a:pt x="f63" y="f55"/>
                </a:lnTo>
                <a:close/>
              </a:path>
            </a:pathLst>
          </a:custGeom>
          <a:solidFill>
            <a:srgbClr val="000000"/>
          </a:solidFill>
          <a:ln w="15873" cap="rnd">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entury Gothic"/>
            </a:endParaRPr>
          </a:p>
        </p:txBody>
      </p:sp>
      <p:sp>
        <p:nvSpPr>
          <p:cNvPr id="5" name="CasellaDiTesto 5"/>
          <p:cNvSpPr txBox="1"/>
          <p:nvPr/>
        </p:nvSpPr>
        <p:spPr>
          <a:xfrm>
            <a:off x="5838498" y="6253654"/>
            <a:ext cx="367863"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3</a:t>
            </a:r>
          </a:p>
        </p:txBody>
      </p:sp>
      <p:sp>
        <p:nvSpPr>
          <p:cNvPr id="6" name="Segnaposto piè di pagina 1"/>
          <p:cNvSpPr txBox="1"/>
          <p:nvPr/>
        </p:nvSpPr>
        <p:spPr>
          <a:xfrm>
            <a:off x="1618369" y="6334551"/>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7" name="Segnaposto numero diapositiva 6"/>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BF2CD9-A5C0-4334-B71B-6353DD2027F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46</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350"/>
                                        <p:tgtEl>
                                          <p:spTgt spid="3"/>
                                        </p:tgtEl>
                                      </p:cBhvr>
                                    </p:animEffect>
                                  </p:childTnLst>
                                </p:cTn>
                              </p:par>
                              <p:par>
                                <p:cTn id="8" presetID="10" presetClass="entr" presetSubtype="1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838203" y="451942"/>
                <a:ext cx="10515600" cy="5725021"/>
              </a:xfrm>
              <a:ln w="19046">
                <a:solidFill>
                  <a:srgbClr val="000000"/>
                </a:solidFill>
                <a:prstDash val="solid"/>
              </a:ln>
            </p:spPr>
            <p:txBody>
              <a:bodyPr/>
              <a:lstStyle/>
              <a:p>
                <a:pPr lvl="0"/>
                <a:endParaRPr lang="it-IT" i="1">
                  <a:latin typeface="Cambria Math" pitchFamily="18"/>
                </a:endParaRPr>
              </a:p>
              <a:p>
                <a:pPr lvl="0"/>
                <a:endParaRPr lang="it-IT" i="1">
                  <a:latin typeface="Cambria Math" pitchFamily="18"/>
                </a:endParaRPr>
              </a:p>
              <a:p>
                <a:pPr lvl="0"/>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oMath>
                </a14:m>
                <a:r>
                  <a:rPr lang="it-IT" sz="2000">
                    <a:latin typeface="Times New Roman" pitchFamily="18"/>
                    <a:cs typeface="Times New Roman" pitchFamily="18"/>
                  </a:rPr>
                  <a:t>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r>
                      <a:rPr lang="it-IT">
                        <a:latin typeface="Cambria Math" panose="02040503050406030204" pitchFamily="18" charset="0"/>
                      </a:rPr>
                      <m:t> </m:t>
                    </m:r>
                  </m:oMath>
                </a14:m>
                <a:r>
                  <a:rPr lang="it-IT" sz="2000">
                    <a:latin typeface="Times New Roman" pitchFamily="18"/>
                    <a:cs typeface="Times New Roman" pitchFamily="18"/>
                  </a:rPr>
                  <a:t>si determinano mediante le condizioni iniziali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0</m:t>
                        </m:r>
                      </m:sub>
                    </m:sSub>
                  </m:oMath>
                </a14:m>
                <a:r>
                  <a:rPr lang="it-IT" sz="2000">
                    <a:latin typeface="Times New Roman" pitchFamily="18"/>
                    <a:cs typeface="Times New Roman" pitchFamily="18"/>
                  </a:rPr>
                  <a:t>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1</m:t>
                        </m:r>
                      </m:sub>
                    </m:sSub>
                    <m:r>
                      <a:rPr lang="it-IT">
                        <a:latin typeface="Cambria Math" panose="02040503050406030204" pitchFamily="18" charset="0"/>
                      </a:rPr>
                      <m:t> </m:t>
                    </m:r>
                  </m:oMath>
                </a14:m>
                <a:r>
                  <a:rPr lang="it-IT" sz="2000">
                    <a:latin typeface="Times New Roman" pitchFamily="18"/>
                    <a:cs typeface="Times New Roman" pitchFamily="18"/>
                  </a:rPr>
                  <a:t>assegnate:</a:t>
                </a:r>
              </a:p>
              <a:p>
                <a:pPr lvl="0"/>
                <a:endParaRPr lang="it-IT"/>
              </a:p>
              <a:p>
                <a:pPr marL="0" lvl="0" indent="0">
                  <a:buNone/>
                </a:pPr>
                <a:endParaRPr lang="it-IT"/>
              </a:p>
              <a:p>
                <a:pPr marL="0" lvl="0" indent="0">
                  <a:buNone/>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eqArr>
                            <m:eqArrPr>
                              <m:ctrlPr>
                                <a:rPr lang="it-IT" i="1">
                                  <a:latin typeface="Cambria Math" panose="02040503050406030204" pitchFamily="18" charset="0"/>
                                </a:rPr>
                              </m:ctrlPr>
                            </m:eqArrPr>
                            <m:e>
                              <m:r>
                                <a:rPr lang="it-IT">
                                  <a:latin typeface="Cambria Math" panose="02040503050406030204" pitchFamily="18" charset="0"/>
                                </a:rPr>
                                <m:t>&amp;</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0</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sSubSup>
                                <m:sSubSupPr>
                                  <m:ctrlPr>
                                    <a:rPr lang="it-IT" i="1">
                                      <a:latin typeface="Cambria Math" panose="02040503050406030204" pitchFamily="18" charset="0"/>
                                    </a:rPr>
                                  </m:ctrlPr>
                                </m:sSubSupPr>
                                <m:e>
                                  <m:r>
                                    <a:rPr lang="it-IT" i="1">
                                      <a:latin typeface="Cambria Math" panose="02040503050406030204" pitchFamily="18" charset="0"/>
                                    </a:rPr>
                                    <m:t>𝛼</m:t>
                                  </m:r>
                                </m:e>
                                <m:sub>
                                  <m:r>
                                    <a:rPr lang="it-IT">
                                      <a:latin typeface="Cambria Math" panose="02040503050406030204" pitchFamily="18" charset="0"/>
                                    </a:rPr>
                                    <m:t>1</m:t>
                                  </m:r>
                                </m:sub>
                                <m:sup>
                                  <m:r>
                                    <a:rPr lang="it-IT">
                                      <a:latin typeface="Cambria Math" panose="02040503050406030204" pitchFamily="18" charset="0"/>
                                    </a:rPr>
                                    <m:t>0</m:t>
                                  </m:r>
                                </m:sup>
                              </m:sSub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sSubSup>
                                <m:sSubSupPr>
                                  <m:ctrlPr>
                                    <a:rPr lang="it-IT" i="1">
                                      <a:latin typeface="Cambria Math" panose="02040503050406030204" pitchFamily="18" charset="0"/>
                                    </a:rPr>
                                  </m:ctrlPr>
                                </m:sSubSupPr>
                                <m:e>
                                  <m:r>
                                    <a:rPr lang="it-IT" i="1">
                                      <a:latin typeface="Cambria Math" panose="02040503050406030204" pitchFamily="18" charset="0"/>
                                    </a:rPr>
                                    <m:t>𝛼</m:t>
                                  </m:r>
                                </m:e>
                                <m:sub>
                                  <m:r>
                                    <a:rPr lang="it-IT">
                                      <a:latin typeface="Cambria Math" panose="02040503050406030204" pitchFamily="18" charset="0"/>
                                    </a:rPr>
                                    <m:t>2</m:t>
                                  </m:r>
                                </m:sub>
                                <m:sup>
                                  <m:r>
                                    <a:rPr lang="it-IT">
                                      <a:latin typeface="Cambria Math" panose="02040503050406030204" pitchFamily="18" charset="0"/>
                                    </a:rPr>
                                    <m:t>0</m:t>
                                  </m:r>
                                </m:sup>
                              </m:sSub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e>
                            <m:e>
                              <m:r>
                                <a:rPr lang="it-IT">
                                  <a:latin typeface="Cambria Math" panose="02040503050406030204" pitchFamily="18" charset="0"/>
                                </a:rPr>
                                <m:t>&amp;</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1</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1</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e>
                          </m:eqArr>
                          <m:r>
                            <a:rPr lang="it-IT">
                              <a:latin typeface="Cambria Math" panose="02040503050406030204" pitchFamily="18" charset="0"/>
                            </a:rPr>
                            <m:t>       </m:t>
                          </m:r>
                        </m:e>
                      </m:d>
                    </m:oMath>
                  </m:oMathPara>
                </a14:m>
                <a:endParaRPr lang="it-IT"/>
              </a:p>
              <a:p>
                <a:pPr marL="0" lvl="0" indent="0">
                  <a:buNone/>
                </a:pPr>
                <a:endParaRPr lang="it-IT"/>
              </a:p>
              <a:p>
                <a:pPr marL="0" lvl="0" indent="0">
                  <a:buNone/>
                </a:pPr>
                <a:r>
                  <a:rPr lang="it-IT" sz="2000">
                    <a:latin typeface="Times New Roman" pitchFamily="18"/>
                    <a:cs typeface="Times New Roman" pitchFamily="18"/>
                  </a:rPr>
                  <a:t>Il sistema ha come incognite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oMath>
                </a14:m>
                <a:r>
                  <a:rPr lang="it-IT" sz="2000">
                    <a:latin typeface="Times New Roman" pitchFamily="18"/>
                    <a:cs typeface="Times New Roman" pitchFamily="18"/>
                  </a:rPr>
                  <a:t>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r>
                      <a:rPr lang="it-IT">
                        <a:latin typeface="Cambria Math" panose="02040503050406030204" pitchFamily="18" charset="0"/>
                      </a:rPr>
                      <m:t> </m:t>
                    </m:r>
                  </m:oMath>
                </a14:m>
                <a:r>
                  <a:rPr lang="it-IT" sz="2000">
                    <a:latin typeface="Times New Roman" pitchFamily="18"/>
                    <a:cs typeface="Times New Roman" pitchFamily="18"/>
                  </a:rPr>
                  <a:t>e può essere risolto.</a:t>
                </a: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838203" y="451942"/>
                <a:ext cx="10515600" cy="5725021"/>
              </a:xfrm>
              <a:blipFill>
                <a:blip r:embed="rId2"/>
                <a:stretch>
                  <a:fillRect l="-347"/>
                </a:stretch>
              </a:blipFill>
              <a:ln w="19046">
                <a:solidFill>
                  <a:srgbClr val="000000"/>
                </a:solidFill>
                <a:prstDash val="solid"/>
              </a:ln>
            </p:spPr>
            <p:txBody>
              <a:bodyPr/>
              <a:lstStyle/>
              <a:p>
                <a:r>
                  <a:rPr lang="it-IT">
                    <a:noFill/>
                  </a:rPr>
                  <a:t> </a:t>
                </a:r>
              </a:p>
            </p:txBody>
          </p:sp>
        </mc:Fallback>
      </mc:AlternateContent>
      <p:sp>
        <p:nvSpPr>
          <p:cNvPr id="3" name="CasellaDiTesto 3"/>
          <p:cNvSpPr txBox="1"/>
          <p:nvPr/>
        </p:nvSpPr>
        <p:spPr>
          <a:xfrm>
            <a:off x="6096003" y="6264161"/>
            <a:ext cx="756748"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4</a:t>
            </a:r>
          </a:p>
        </p:txBody>
      </p:sp>
      <p:sp>
        <p:nvSpPr>
          <p:cNvPr id="4" name="Segnaposto piè di pagina 1"/>
          <p:cNvSpPr txBox="1"/>
          <p:nvPr/>
        </p:nvSpPr>
        <p:spPr>
          <a:xfrm>
            <a:off x="1719968" y="6326761"/>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A928D-4E1D-4037-B037-384067E0246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47</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250"/>
                                        <p:tgtEl>
                                          <p:spTgt spid="2">
                                            <p:txEl>
                                              <p:pRg st="2" end="2"/>
                                            </p:txEl>
                                          </p:spTgt>
                                        </p:tgtEl>
                                      </p:cBhvr>
                                    </p:animEffect>
                                    <p:anim calcmode="lin" valueType="num">
                                      <p:cBhvr>
                                        <p:cTn id="8" dur="1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1" presetClass="entr" presetSubtype="1" fill="hold" nodeType="afterEffect">
                                  <p:stCondLst>
                                    <p:cond delay="75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heel(1)">
                                      <p:cBhvr>
                                        <p:cTn id="13" dur="1500"/>
                                        <p:tgtEl>
                                          <p:spTgt spid="2">
                                            <p:txEl>
                                              <p:pRg st="5" end="5"/>
                                            </p:txEl>
                                          </p:spTgt>
                                        </p:tgtEl>
                                      </p:cBhvr>
                                    </p:animEffect>
                                  </p:childTnLst>
                                </p:cTn>
                              </p:par>
                            </p:childTnLst>
                          </p:cTn>
                        </p:par>
                        <p:par>
                          <p:cTn id="14" fill="hold">
                            <p:stCondLst>
                              <p:cond delay="3500"/>
                            </p:stCondLst>
                            <p:childTnLst>
                              <p:par>
                                <p:cTn id="15" presetID="16" presetClass="entr" presetSubtype="21" fill="hold" nodeType="after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barn(inVertical)">
                                      <p:cBhvr>
                                        <p:cTn id="17"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848709" y="704188"/>
                <a:ext cx="10515600" cy="5472766"/>
              </a:xfrm>
              <a:ln w="19046">
                <a:solidFill>
                  <a:srgbClr val="000000"/>
                </a:solidFill>
                <a:prstDash val="solid"/>
              </a:ln>
            </p:spPr>
            <p:txBody>
              <a:bodyPr/>
              <a:lstStyle/>
              <a:p>
                <a:pPr marL="0" lvl="0" indent="0" algn="ctr">
                  <a:buNone/>
                </a:pPr>
                <a:endParaRPr lang="it-IT">
                  <a:latin typeface="Baskerville Old Face" pitchFamily="18"/>
                </a:endParaRPr>
              </a:p>
              <a:p>
                <a:pPr marL="0" lvl="0" indent="0" algn="ctr">
                  <a:buNone/>
                </a:pPr>
                <a:r>
                  <a:rPr lang="it-IT" sz="2400">
                    <a:latin typeface="Baskerville Old Face" pitchFamily="18"/>
                  </a:rPr>
                  <a:t>Esempio</a:t>
                </a:r>
              </a:p>
              <a:p>
                <a:pPr marL="0" lvl="0" indent="0">
                  <a:buNone/>
                </a:pPr>
                <a:r>
                  <a:rPr lang="it-IT" sz="2000">
                    <a:latin typeface="Times New Roman" pitchFamily="18"/>
                    <a:cs typeface="Times New Roman" pitchFamily="18"/>
                  </a:rPr>
                  <a:t>Riprendiamo la sequenza di Fibonacci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+2</m:t>
                        </m:r>
                      </m:sub>
                    </m:sSub>
                  </m:oMath>
                </a14:m>
                <a:r>
                  <a:rPr lang="it-IT" sz="2400">
                    <a:solidFill>
                      <a:srgbClr val="FF0000"/>
                    </a:solidFill>
                    <a:latin typeface="Times New Roman" pitchFamily="18"/>
                    <a:cs typeface="Times New Roman" pitchFamily="18"/>
                  </a:rPr>
                  <a:t>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+1</m:t>
                        </m:r>
                      </m:sub>
                    </m:sSub>
                  </m:oMath>
                </a14:m>
                <a:r>
                  <a:rPr lang="it-IT" sz="2400">
                    <a:solidFill>
                      <a:srgbClr val="FF0000"/>
                    </a:solidFill>
                    <a:latin typeface="Times New Roman" pitchFamily="18"/>
                    <a:cs typeface="Times New Roman" pitchFamily="18"/>
                  </a:rPr>
                  <a:t>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oMath>
                </a14:m>
                <a:r>
                  <a:rPr lang="it-IT" sz="2000">
                    <a:latin typeface="Times New Roman" pitchFamily="18"/>
                    <a:cs typeface="Times New Roman" pitchFamily="18"/>
                  </a:rPr>
                  <a:t>.</a:t>
                </a:r>
              </a:p>
              <a:p>
                <a:pPr lvl="0"/>
                <a:r>
                  <a:rPr lang="it-IT" sz="2000">
                    <a:latin typeface="Times New Roman" pitchFamily="18"/>
                    <a:cs typeface="Times New Roman" pitchFamily="18"/>
                  </a:rPr>
                  <a:t>eq. caratteristica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a:latin typeface="Cambria Math" panose="02040503050406030204" pitchFamily="18" charset="0"/>
                          </a:rPr>
                          <m:t>2</m:t>
                        </m:r>
                      </m:sup>
                    </m:sSup>
                    <m:r>
                      <a:rPr lang="it-IT">
                        <a:latin typeface="Cambria Math" panose="02040503050406030204" pitchFamily="18" charset="0"/>
                      </a:rPr>
                      <m:t>−</m:t>
                    </m:r>
                    <m:r>
                      <m:rPr>
                        <m:sty m:val="p"/>
                      </m:rPr>
                      <a:rPr lang="it-IT">
                        <a:latin typeface="Cambria Math" panose="02040503050406030204" pitchFamily="18" charset="0"/>
                      </a:rPr>
                      <m:t>α</m:t>
                    </m:r>
                    <m:r>
                      <a:rPr lang="it-IT">
                        <a:latin typeface="Cambria Math" panose="02040503050406030204" pitchFamily="18" charset="0"/>
                      </a:rPr>
                      <m:t>−1=0</m:t>
                    </m:r>
                  </m:oMath>
                </a14:m>
                <a:endParaRPr lang="it-IT" sz="2000">
                  <a:latin typeface="Times New Roman" pitchFamily="18"/>
                  <a:cs typeface="Times New Roman" pitchFamily="18"/>
                </a:endParaRPr>
              </a:p>
              <a:p>
                <a:pPr lvl="0"/>
                <a:r>
                  <a:rPr lang="it-IT" sz="2000">
                    <a:latin typeface="Times New Roman" pitchFamily="18"/>
                    <a:cs typeface="Times New Roman" pitchFamily="18"/>
                  </a:rPr>
                  <a:t>soluzioni dell’eq. caratteristica: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1</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r>
                      <a:rPr lang="it-IT">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oMath>
                </a14:m>
                <a:r>
                  <a:rPr lang="it-IT" sz="2000">
                    <a:latin typeface="Times New Roman" pitchFamily="18"/>
                    <a:cs typeface="Times New Roman" pitchFamily="18"/>
                  </a:rPr>
                  <a:t>.</a:t>
                </a:r>
              </a:p>
              <a:p>
                <a:pPr lvl="0"/>
                <a:r>
                  <a:rPr lang="it-IT" sz="2000">
                    <a:latin typeface="Times New Roman" pitchFamily="18"/>
                    <a:cs typeface="Times New Roman" pitchFamily="18"/>
                  </a:rPr>
                  <a:t>soluzione dell’eq. alle differenze: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sSup>
                      <m:sSupPr>
                        <m:ctrlPr>
                          <a:rPr lang="it-IT" i="1">
                            <a:latin typeface="Cambria Math" panose="02040503050406030204" pitchFamily="18" charset="0"/>
                          </a:rPr>
                        </m:ctrlPr>
                      </m:sSupPr>
                      <m:e>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sSup>
                      <m:sSupPr>
                        <m:ctrlPr>
                          <a:rPr lang="it-IT" i="1">
                            <a:latin typeface="Cambria Math" panose="02040503050406030204" pitchFamily="18" charset="0"/>
                          </a:rPr>
                        </m:ctrlPr>
                      </m:sSupPr>
                      <m:e>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r>
                          <a:rPr lang="it-IT">
                            <a:latin typeface="Cambria Math" panose="02040503050406030204" pitchFamily="18" charset="0"/>
                          </a:rPr>
                          <m:t>)</m:t>
                        </m:r>
                      </m:e>
                      <m:sup>
                        <m:r>
                          <a:rPr lang="it-IT" i="1">
                            <a:latin typeface="Cambria Math" panose="02040503050406030204" pitchFamily="18" charset="0"/>
                          </a:rPr>
                          <m:t>𝑘</m:t>
                        </m:r>
                      </m:sup>
                    </m:sSup>
                  </m:oMath>
                </a14:m>
                <a:endParaRPr lang="it-IT" sz="2000">
                  <a:latin typeface="Times New Roman" pitchFamily="18"/>
                  <a:cs typeface="Times New Roman" pitchFamily="18"/>
                </a:endParaRPr>
              </a:p>
              <a:p>
                <a:pPr lvl="0"/>
                <a:r>
                  <a:rPr lang="it-IT" sz="2000">
                    <a:latin typeface="Times New Roman" pitchFamily="18"/>
                    <a:cs typeface="Times New Roman" pitchFamily="18"/>
                  </a:rPr>
                  <a:t>Da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0</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a:latin typeface="Cambria Math" panose="02040503050406030204" pitchFamily="18" charset="0"/>
                          </a:rPr>
                          <m:t>1</m:t>
                        </m:r>
                      </m:sub>
                    </m:sSub>
                    <m:r>
                      <a:rPr lang="it-IT">
                        <a:latin typeface="Cambria Math" panose="02040503050406030204" pitchFamily="18" charset="0"/>
                      </a:rPr>
                      <m:t>=1</m:t>
                    </m:r>
                  </m:oMath>
                </a14:m>
                <a:r>
                  <a:rPr lang="it-IT" sz="2000">
                    <a:latin typeface="Times New Roman" pitchFamily="18"/>
                    <a:cs typeface="Times New Roman" pitchFamily="18"/>
                  </a:rPr>
                  <a:t>ricaviamo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r>
                      <a:rPr lang="it-IT">
                        <a:latin typeface="Cambria Math" panose="02040503050406030204" pitchFamily="18" charset="0"/>
                      </a:rPr>
                      <m:t>=</m:t>
                    </m:r>
                    <m:f>
                      <m:fPr>
                        <m:ctrlPr>
                          <a:rPr lang="it-IT" i="1">
                            <a:latin typeface="Cambria Math" panose="02040503050406030204" pitchFamily="18" charset="0"/>
                          </a:rPr>
                        </m:ctrlPr>
                      </m:fPr>
                      <m:num>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num>
                      <m:den>
                        <m:r>
                          <a:rPr lang="it-IT">
                            <a:latin typeface="Cambria Math" panose="02040503050406030204" pitchFamily="18" charset="0"/>
                          </a:rPr>
                          <m:t>2</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den>
                    </m:f>
                  </m:oMath>
                </a14:m>
                <a:r>
                  <a:rPr lang="it-IT">
                    <a:solidFill>
                      <a:srgbClr val="FF0000"/>
                    </a:solidFill>
                    <a:latin typeface="Times New Roman" pitchFamily="18"/>
                    <a:cs typeface="Times New Roman" pitchFamily="18"/>
                  </a:rPr>
                  <a:t> 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r>
                      <a:rPr lang="it-IT">
                        <a:latin typeface="Cambria Math" panose="02040503050406030204" pitchFamily="18" charset="0"/>
                      </a:rPr>
                      <m:t>=</m:t>
                    </m:r>
                    <m:f>
                      <m:fPr>
                        <m:ctrlPr>
                          <a:rPr lang="it-IT" i="1">
                            <a:latin typeface="Cambria Math" panose="02040503050406030204" pitchFamily="18" charset="0"/>
                          </a:rPr>
                        </m:ctrlPr>
                      </m:fPr>
                      <m:num>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num>
                      <m:den>
                        <m:r>
                          <a:rPr lang="it-IT">
                            <a:latin typeface="Cambria Math" panose="02040503050406030204" pitchFamily="18" charset="0"/>
                          </a:rPr>
                          <m:t>2</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den>
                    </m:f>
                  </m:oMath>
                </a14:m>
                <a:endParaRPr lang="it-IT" sz="2400">
                  <a:latin typeface="Times New Roman" pitchFamily="18"/>
                  <a:cs typeface="Times New Roman" pitchFamily="18"/>
                </a:endParaRPr>
              </a:p>
              <a:p>
                <a:pPr lvl="0"/>
                <a:r>
                  <a:rPr lang="it-IT" sz="2400">
                    <a:latin typeface="Times New Roman" pitchFamily="18"/>
                    <a:cs typeface="Times New Roman" pitchFamily="18"/>
                  </a:rPr>
                  <a:t>Quindi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f>
                      <m:fPr>
                        <m:ctrlPr>
                          <a:rPr lang="it-IT" i="1">
                            <a:latin typeface="Cambria Math" panose="02040503050406030204" pitchFamily="18" charset="0"/>
                          </a:rPr>
                        </m:ctrlPr>
                      </m:fPr>
                      <m:num>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num>
                      <m:den>
                        <m:r>
                          <a:rPr lang="it-IT">
                            <a:latin typeface="Cambria Math" panose="02040503050406030204" pitchFamily="18" charset="0"/>
                          </a:rPr>
                          <m:t>2</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den>
                    </m:f>
                    <m:sSup>
                      <m:sSupPr>
                        <m:ctrlPr>
                          <a:rPr lang="it-IT" i="1">
                            <a:latin typeface="Cambria Math" panose="02040503050406030204" pitchFamily="18" charset="0"/>
                          </a:rPr>
                        </m:ctrlPr>
                      </m:sSupPr>
                      <m:e>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f>
                      <m:fPr>
                        <m:ctrlPr>
                          <a:rPr lang="it-IT" i="1">
                            <a:latin typeface="Cambria Math" panose="02040503050406030204" pitchFamily="18" charset="0"/>
                          </a:rPr>
                        </m:ctrlPr>
                      </m:fPr>
                      <m:num>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num>
                      <m:den>
                        <m:r>
                          <a:rPr lang="it-IT">
                            <a:latin typeface="Cambria Math" panose="02040503050406030204" pitchFamily="18" charset="0"/>
                          </a:rPr>
                          <m:t>2</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den>
                    </m:f>
                    <m:sSup>
                      <m:sSupPr>
                        <m:ctrlPr>
                          <a:rPr lang="it-IT" i="1">
                            <a:latin typeface="Cambria Math" panose="02040503050406030204" pitchFamily="18" charset="0"/>
                          </a:rPr>
                        </m:ctrlPr>
                      </m:sSupPr>
                      <m:e>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r>
                          <a:rPr lang="it-IT">
                            <a:latin typeface="Cambria Math" panose="02040503050406030204" pitchFamily="18" charset="0"/>
                          </a:rPr>
                          <m:t>)</m:t>
                        </m:r>
                      </m:e>
                      <m:sup>
                        <m:r>
                          <a:rPr lang="it-IT" i="1">
                            <a:latin typeface="Cambria Math" panose="02040503050406030204" pitchFamily="18" charset="0"/>
                          </a:rPr>
                          <m:t>𝑘</m:t>
                        </m:r>
                      </m:sup>
                    </m:sSup>
                  </m:oMath>
                </a14:m>
                <a:endParaRPr lang="it-IT" sz="2400">
                  <a:latin typeface="Times New Roman" pitchFamily="18"/>
                  <a:cs typeface="Times New Roman" pitchFamily="18"/>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848709" y="704188"/>
                <a:ext cx="10515600" cy="5472766"/>
              </a:xfrm>
              <a:blipFill>
                <a:blip r:embed="rId2"/>
                <a:stretch>
                  <a:fillRect l="-752"/>
                </a:stretch>
              </a:blipFill>
              <a:ln w="19046">
                <a:solidFill>
                  <a:srgbClr val="000000"/>
                </a:solidFill>
                <a:prstDash val="solid"/>
              </a:ln>
            </p:spPr>
            <p:txBody>
              <a:bodyPr/>
              <a:lstStyle/>
              <a:p>
                <a:r>
                  <a:rPr lang="it-IT">
                    <a:noFill/>
                  </a:rPr>
                  <a:t> </a:t>
                </a:r>
              </a:p>
            </p:txBody>
          </p:sp>
        </mc:Fallback>
      </mc:AlternateContent>
      <p:sp>
        <p:nvSpPr>
          <p:cNvPr id="3" name="CasellaDiTesto 3"/>
          <p:cNvSpPr txBox="1"/>
          <p:nvPr/>
        </p:nvSpPr>
        <p:spPr>
          <a:xfrm>
            <a:off x="6106509" y="6264170"/>
            <a:ext cx="399391"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5</a:t>
            </a:r>
          </a:p>
        </p:txBody>
      </p:sp>
      <p:sp>
        <p:nvSpPr>
          <p:cNvPr id="4" name="Segnaposto piè di pagina 1"/>
          <p:cNvSpPr txBox="1"/>
          <p:nvPr/>
        </p:nvSpPr>
        <p:spPr>
          <a:xfrm>
            <a:off x="1686098" y="6288685"/>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202BA4-59BF-4A06-81F0-03847ED59C0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48</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1000"/>
                                        <p:tgtEl>
                                          <p:spTgt spid="2">
                                            <p:txEl>
                                              <p:pRg st="1" end="1"/>
                                            </p:txEl>
                                          </p:spTgt>
                                        </p:tgtEl>
                                      </p:cBhvr>
                                    </p:animEffect>
                                  </p:childTnLst>
                                </p:cTn>
                              </p:par>
                            </p:childTnLst>
                          </p:cTn>
                        </p:par>
                        <p:par>
                          <p:cTn id="8" fill="hold">
                            <p:stCondLst>
                              <p:cond delay="1000"/>
                            </p:stCondLst>
                            <p:childTnLst>
                              <p:par>
                                <p:cTn id="9" presetID="16" presetClass="entr" presetSubtype="21" fill="hold" nodeType="afterEffect">
                                  <p:stCondLst>
                                    <p:cond delay="7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1000"/>
                                        <p:tgtEl>
                                          <p:spTgt spid="2">
                                            <p:txEl>
                                              <p:pRg st="2" end="2"/>
                                            </p:txEl>
                                          </p:spTgt>
                                        </p:tgtEl>
                                      </p:cBhvr>
                                    </p:animEffect>
                                  </p:childTnLst>
                                </p:cTn>
                              </p:par>
                            </p:childTnLst>
                          </p:cTn>
                        </p:par>
                        <p:par>
                          <p:cTn id="12" fill="hold">
                            <p:stCondLst>
                              <p:cond delay="2750"/>
                            </p:stCondLst>
                            <p:childTnLst>
                              <p:par>
                                <p:cTn id="13" presetID="22" presetClass="entr" presetSubtype="4" fill="hold" nodeType="afterEffect">
                                  <p:stCondLst>
                                    <p:cond delay="7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1250"/>
                                        <p:tgtEl>
                                          <p:spTgt spid="2">
                                            <p:txEl>
                                              <p:pRg st="3" end="3"/>
                                            </p:txEl>
                                          </p:spTgt>
                                        </p:tgtEl>
                                      </p:cBhvr>
                                    </p:animEffect>
                                  </p:childTnLst>
                                </p:cTn>
                              </p:par>
                              <p:par>
                                <p:cTn id="16" presetID="22" presetClass="entr" presetSubtype="4" fill="hold" nodeType="withEffect">
                                  <p:stCondLst>
                                    <p:cond delay="100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1250"/>
                                        <p:tgtEl>
                                          <p:spTgt spid="2">
                                            <p:txEl>
                                              <p:pRg st="4" end="4"/>
                                            </p:txEl>
                                          </p:spTgt>
                                        </p:tgtEl>
                                      </p:cBhvr>
                                    </p:animEffect>
                                  </p:childTnLst>
                                </p:cTn>
                              </p:par>
                              <p:par>
                                <p:cTn id="19" presetID="22" presetClass="entr" presetSubtype="4" fill="hold" nodeType="withEffect">
                                  <p:stCondLst>
                                    <p:cond delay="125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1250"/>
                                        <p:tgtEl>
                                          <p:spTgt spid="2">
                                            <p:txEl>
                                              <p:pRg st="5" end="5"/>
                                            </p:txEl>
                                          </p:spTgt>
                                        </p:tgtEl>
                                      </p:cBhvr>
                                    </p:animEffect>
                                  </p:childTnLst>
                                </p:cTn>
                              </p:par>
                              <p:par>
                                <p:cTn id="22" presetID="22" presetClass="entr" presetSubtype="4" fill="hold" nodeType="withEffect">
                                  <p:stCondLst>
                                    <p:cond delay="150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1250"/>
                                        <p:tgtEl>
                                          <p:spTgt spid="2">
                                            <p:txEl>
                                              <p:pRg st="6" end="6"/>
                                            </p:txEl>
                                          </p:spTgt>
                                        </p:tgtEl>
                                      </p:cBhvr>
                                    </p:animEffect>
                                  </p:childTnLst>
                                </p:cTn>
                              </p:par>
                              <p:par>
                                <p:cTn id="25" presetID="22" presetClass="entr" presetSubtype="4" fill="hold" nodeType="withEffect">
                                  <p:stCondLst>
                                    <p:cond delay="175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12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827687" y="378369"/>
                <a:ext cx="10515600" cy="5927835"/>
              </a:xfrm>
              <a:ln w="19046">
                <a:solidFill>
                  <a:srgbClr val="0D0D0D"/>
                </a:solidFill>
                <a:prstDash val="solid"/>
              </a:ln>
            </p:spPr>
            <p:txBody>
              <a:bodyPr/>
              <a:lstStyle/>
              <a:p>
                <a:pPr marL="0" lvl="0" indent="0" algn="ctr">
                  <a:buNone/>
                </a:pPr>
                <a:endParaRPr lang="it-IT"/>
              </a:p>
              <a:p>
                <a:pPr marL="0" lvl="0" indent="0" algn="ctr">
                  <a:buNone/>
                </a:pPr>
                <a:r>
                  <a:rPr lang="it-IT" sz="2400">
                    <a:latin typeface="Baskerville Old Face" pitchFamily="18"/>
                  </a:rPr>
                  <a:t>Soluzioni complesse</a:t>
                </a:r>
              </a:p>
              <a:p>
                <a:pPr marL="0" lvl="0" indent="0" algn="ctr">
                  <a:buNone/>
                </a:pPr>
                <a:endParaRPr lang="it-IT">
                  <a:latin typeface="Baskerville Old Face" pitchFamily="18"/>
                </a:endParaRPr>
              </a:p>
              <a:p>
                <a:pPr marL="0" lvl="0" indent="0">
                  <a:lnSpc>
                    <a:spcPct val="150000"/>
                  </a:lnSpc>
                  <a:buNone/>
                </a:pPr>
                <a:r>
                  <a:rPr lang="it-IT" sz="2000">
                    <a:latin typeface="Times New Roman" pitchFamily="18"/>
                    <a:cs typeface="Times New Roman" pitchFamily="18"/>
                  </a:rPr>
                  <a:t>Se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1</m:t>
                        </m:r>
                      </m:sub>
                    </m:sSub>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oMath>
                </a14:m>
                <a:r>
                  <a:rPr lang="it-IT" sz="2000">
                    <a:latin typeface="Times New Roman" pitchFamily="18"/>
                    <a:cs typeface="Times New Roman" pitchFamily="18"/>
                  </a:rPr>
                  <a:t> 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oMath>
                </a14:m>
                <a:r>
                  <a:rPr lang="it-IT" sz="2000">
                    <a:latin typeface="Times New Roman" pitchFamily="18"/>
                    <a:cs typeface="Times New Roman" pitchFamily="18"/>
                  </a:rPr>
                  <a:t>(soluzioni complesse e coniugate), la soluzione è sempre del tipo </a:t>
                </a:r>
              </a:p>
              <a:p>
                <a:pPr marL="0" lvl="0" indent="0">
                  <a:lnSpc>
                    <a:spcPct val="150000"/>
                  </a:lnSpc>
                  <a:buNone/>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sSup>
                      <m:sSupPr>
                        <m:ctrlPr>
                          <a:rPr lang="it-IT" i="1">
                            <a:latin typeface="Cambria Math" panose="02040503050406030204" pitchFamily="18" charset="0"/>
                          </a:rPr>
                        </m:ctrlPr>
                      </m:sSupPr>
                      <m:e>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sSup>
                      <m:sSupPr>
                        <m:ctrlPr>
                          <a:rPr lang="it-IT" i="1">
                            <a:latin typeface="Cambria Math" panose="02040503050406030204" pitchFamily="18" charset="0"/>
                          </a:rPr>
                        </m:ctrlPr>
                      </m:sSupPr>
                      <m:e>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 </m:t>
                    </m:r>
                  </m:oMath>
                </a14:m>
                <a:r>
                  <a:rPr lang="it-IT" sz="2000">
                    <a:latin typeface="Times New Roman" pitchFamily="18"/>
                    <a:cs typeface="Times New Roman" pitchFamily="18"/>
                  </a:rPr>
                  <a:t>ma ci interessano soluzioni reali (e non complesse)! Perciò </a:t>
                </a:r>
              </a:p>
              <a:p>
                <a:pPr marL="0" lvl="0" indent="0">
                  <a:lnSpc>
                    <a:spcPct val="150000"/>
                  </a:lnSpc>
                  <a:buNone/>
                </a:pPr>
                <a:r>
                  <a:rPr lang="it-IT" sz="2000">
                    <a:latin typeface="Times New Roman" pitchFamily="18"/>
                    <a:cs typeface="Times New Roman" pitchFamily="18"/>
                  </a:rPr>
                  <a:t>prendiamo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1</m:t>
                        </m:r>
                      </m:sub>
                    </m:sSub>
                    <m:r>
                      <a:rPr lang="it-IT">
                        <a:latin typeface="Cambria Math" panose="02040503050406030204" pitchFamily="18" charset="0"/>
                      </a:rPr>
                      <m:t>=</m:t>
                    </m:r>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oMath>
                </a14:m>
                <a:r>
                  <a:rPr lang="it-IT" sz="2000">
                    <a:latin typeface="Times New Roman" pitchFamily="18"/>
                    <a:cs typeface="Times New Roman" pitchFamily="18"/>
                  </a:rPr>
                  <a:t>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a:latin typeface="Cambria Math" panose="02040503050406030204" pitchFamily="18" charset="0"/>
                          </a:rPr>
                          <m:t>2</m:t>
                        </m:r>
                      </m:sub>
                    </m:sSub>
                    <m:r>
                      <a:rPr lang="it-IT">
                        <a:latin typeface="Cambria Math" panose="02040503050406030204" pitchFamily="18" charset="0"/>
                      </a:rPr>
                      <m:t>=</m:t>
                    </m:r>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oMath>
                </a14:m>
                <a:r>
                  <a:rPr lang="it-IT" sz="2000">
                    <a:latin typeface="Times New Roman" pitchFamily="18"/>
                    <a:cs typeface="Times New Roman" pitchFamily="18"/>
                  </a:rPr>
                  <a:t>.</a:t>
                </a:r>
              </a:p>
              <a:p>
                <a:pPr marL="0" lvl="0" indent="0">
                  <a:lnSpc>
                    <a:spcPct val="150000"/>
                  </a:lnSpc>
                  <a:buNone/>
                </a:pPr>
                <a:r>
                  <a:rPr lang="it-IT" sz="2000">
                    <a:latin typeface="Times New Roman" pitchFamily="18"/>
                    <a:cs typeface="Times New Roman" pitchFamily="18"/>
                  </a:rPr>
                  <a:t>Ricordiamo, inoltre che se </a:t>
                </a:r>
                <a14:m>
                  <m:oMath xmlns:m="http://schemas.openxmlformats.org/officeDocument/2006/math">
                    <m:r>
                      <a:rPr lang="it-IT" i="1">
                        <a:latin typeface="Cambria Math" panose="02040503050406030204" pitchFamily="18" charset="0"/>
                      </a:rPr>
                      <m:t>𝑧</m:t>
                    </m:r>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oMath>
                </a14:m>
                <a:r>
                  <a:rPr lang="it-IT" sz="2000">
                    <a:latin typeface="Times New Roman" pitchFamily="18"/>
                    <a:cs typeface="Times New Roman" pitchFamily="18"/>
                  </a:rPr>
                  <a:t>complesso, si ha </a:t>
                </a:r>
                <a14:m>
                  <m:oMath xmlns:m="http://schemas.openxmlformats.org/officeDocument/2006/math">
                    <m:r>
                      <a:rPr lang="it-IT" i="1">
                        <a:latin typeface="Cambria Math" panose="02040503050406030204" pitchFamily="18" charset="0"/>
                      </a:rPr>
                      <m:t>𝑧</m:t>
                    </m:r>
                    <m:r>
                      <a:rPr lang="it-IT">
                        <a:latin typeface="Cambria Math" panose="02040503050406030204" pitchFamily="18" charset="0"/>
                      </a:rPr>
                      <m:t>=</m:t>
                    </m:r>
                    <m:r>
                      <a:rPr lang="it-IT" i="1">
                        <a:latin typeface="Cambria Math" panose="02040503050406030204" pitchFamily="18" charset="0"/>
                      </a:rPr>
                      <m:t>𝜌</m:t>
                    </m:r>
                    <m:r>
                      <a:rPr lang="it-IT">
                        <a:latin typeface="Cambria Math" panose="02040503050406030204" pitchFamily="18" charset="0"/>
                      </a:rPr>
                      <m:t>(</m:t>
                    </m:r>
                    <m:r>
                      <a:rPr lang="it-IT" i="1">
                        <a:latin typeface="Cambria Math" panose="02040503050406030204" pitchFamily="18" charset="0"/>
                      </a:rPr>
                      <m:t>𝑐𝑜𝑠</m:t>
                    </m:r>
                    <m:r>
                      <a:rPr lang="it-IT" i="1">
                        <a:latin typeface="Cambria Math" panose="02040503050406030204" pitchFamily="18" charset="0"/>
                      </a:rPr>
                      <m:t>𝜃</m:t>
                    </m:r>
                    <m:r>
                      <a:rPr lang="it-IT">
                        <a:latin typeface="Cambria Math" panose="02040503050406030204" pitchFamily="18" charset="0"/>
                      </a:rPr>
                      <m:t>+</m:t>
                    </m:r>
                    <m:r>
                      <a:rPr lang="it-IT" i="1">
                        <a:latin typeface="Cambria Math" panose="02040503050406030204" pitchFamily="18" charset="0"/>
                      </a:rPr>
                      <m:t>𝑖𝑠𝑖𝑛</m:t>
                    </m:r>
                    <m:r>
                      <a:rPr lang="it-IT" i="1">
                        <a:latin typeface="Cambria Math" panose="02040503050406030204" pitchFamily="18" charset="0"/>
                      </a:rPr>
                      <m:t>𝜃</m:t>
                    </m:r>
                    <m:r>
                      <a:rPr lang="it-IT">
                        <a:latin typeface="Cambria Math" panose="02040503050406030204" pitchFamily="18" charset="0"/>
                      </a:rPr>
                      <m:t>)</m:t>
                    </m:r>
                  </m:oMath>
                </a14:m>
                <a:r>
                  <a:rPr lang="it-IT" sz="2000">
                    <a:latin typeface="Times New Roman" pitchFamily="18"/>
                    <a:cs typeface="Times New Roman" pitchFamily="18"/>
                  </a:rPr>
                  <a:t>con</a:t>
                </a:r>
              </a:p>
              <a:p>
                <a:pPr marL="0" lvl="0" indent="0">
                  <a:lnSpc>
                    <a:spcPct val="150000"/>
                  </a:lnSpc>
                  <a:buNone/>
                </a:pPr>
                <a14:m>
                  <m:oMath xmlns:m="http://schemas.openxmlformats.org/officeDocument/2006/math">
                    <m:r>
                      <a:rPr lang="it-IT" i="1">
                        <a:latin typeface="Cambria Math" panose="02040503050406030204" pitchFamily="18" charset="0"/>
                      </a:rPr>
                      <m:t>𝜌</m:t>
                    </m:r>
                    <m:r>
                      <a:rPr lang="it-IT">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rPr>
                              <m:t>𝑚</m:t>
                            </m:r>
                          </m:e>
                          <m:sup>
                            <m:r>
                              <a:rPr lang="it-IT">
                                <a:latin typeface="Cambria Math" panose="02040503050406030204" pitchFamily="18" charset="0"/>
                              </a:rPr>
                              <m:t>2</m:t>
                            </m:r>
                          </m:sup>
                        </m:sSup>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𝑛</m:t>
                            </m:r>
                          </m:e>
                          <m:sup>
                            <m:r>
                              <a:rPr lang="it-IT">
                                <a:latin typeface="Cambria Math" panose="02040503050406030204" pitchFamily="18" charset="0"/>
                              </a:rPr>
                              <m:t>2</m:t>
                            </m:r>
                          </m:sup>
                        </m:sSup>
                      </m:e>
                    </m:rad>
                  </m:oMath>
                </a14:m>
                <a:r>
                  <a:rPr lang="it-IT" sz="2000">
                    <a:latin typeface="Times New Roman" pitchFamily="18"/>
                    <a:cs typeface="Times New Roman" pitchFamily="18"/>
                  </a:rPr>
                  <a:t>.</a:t>
                </a:r>
              </a:p>
              <a:p>
                <a:pPr marL="0" lvl="0" indent="0">
                  <a:lnSpc>
                    <a:spcPct val="150000"/>
                  </a:lnSpc>
                  <a:buNone/>
                </a:pPr>
                <a:r>
                  <a:rPr lang="it-IT" sz="2000">
                    <a:latin typeface="Times New Roman" pitchFamily="18"/>
                    <a:cs typeface="Times New Roman" pitchFamily="18"/>
                  </a:rPr>
                  <a:t>Vale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𝑧</m:t>
                        </m:r>
                      </m:e>
                      <m:sup>
                        <m:r>
                          <a:rPr lang="it-IT" i="1">
                            <a:latin typeface="Cambria Math" panose="02040503050406030204" pitchFamily="18" charset="0"/>
                          </a:rPr>
                          <m:t>𝑘</m:t>
                        </m:r>
                      </m:sup>
                    </m:sSup>
                    <m:r>
                      <a:rPr lang="it-IT">
                        <a:latin typeface="Cambria Math" panose="02040503050406030204" pitchFamily="18" charset="0"/>
                      </a:rPr>
                      <m:t>=</m:t>
                    </m:r>
                    <m:sSup>
                      <m:sSupPr>
                        <m:ctrlPr>
                          <a:rPr lang="it-IT" i="1">
                            <a:latin typeface="Cambria Math" panose="02040503050406030204" pitchFamily="18" charset="0"/>
                          </a:rPr>
                        </m:ctrlPr>
                      </m:sSupPr>
                      <m:e>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r>
                      <a:rPr lang="it-IT" i="1">
                        <a:latin typeface="Cambria Math" panose="02040503050406030204" pitchFamily="18" charset="0"/>
                      </a:rPr>
                      <m:t>𝜌</m:t>
                    </m:r>
                    <m:r>
                      <a:rPr lang="it-IT">
                        <a:latin typeface="Cambria Math" panose="02040503050406030204" pitchFamily="18" charset="0"/>
                      </a:rPr>
                      <m:t>(</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i="1">
                                <a:latin typeface="Cambria Math" panose="02040503050406030204" pitchFamily="18" charset="0"/>
                              </a:rPr>
                              <m:t>𝜃</m:t>
                            </m:r>
                          </m:e>
                        </m:d>
                      </m:e>
                    </m:func>
                    <m:r>
                      <a:rPr lang="it-IT">
                        <a:latin typeface="Cambria Math" panose="02040503050406030204" pitchFamily="18" charset="0"/>
                      </a:rPr>
                      <m:t>+</m:t>
                    </m:r>
                    <m:r>
                      <a:rPr lang="it-IT" i="1">
                        <a:latin typeface="Cambria Math" panose="02040503050406030204" pitchFamily="18" charset="0"/>
                      </a:rPr>
                      <m:t>𝑖𝑠𝑖𝑛</m:t>
                    </m:r>
                    <m:d>
                      <m:dPr>
                        <m:ctrlPr>
                          <a:rPr lang="it-IT" i="1">
                            <a:latin typeface="Cambria Math" panose="02040503050406030204" pitchFamily="18" charset="0"/>
                          </a:rPr>
                        </m:ctrlPr>
                      </m:dPr>
                      <m:e>
                        <m:r>
                          <a:rPr lang="it-IT" i="1">
                            <a:latin typeface="Cambria Math" panose="02040503050406030204" pitchFamily="18" charset="0"/>
                          </a:rPr>
                          <m:t>𝑘</m:t>
                        </m:r>
                        <m:r>
                          <a:rPr lang="it-IT" i="1">
                            <a:latin typeface="Cambria Math" panose="02040503050406030204" pitchFamily="18" charset="0"/>
                          </a:rPr>
                          <m:t>𝜃</m:t>
                        </m:r>
                      </m:e>
                    </m:d>
                    <m:r>
                      <a:rPr lang="it-IT">
                        <a:latin typeface="Cambria Math" panose="02040503050406030204" pitchFamily="18" charset="0"/>
                      </a:rPr>
                      <m:t>)</m:t>
                    </m:r>
                  </m:oMath>
                </a14:m>
                <a:endParaRPr lang="it-IT" sz="2400">
                  <a:solidFill>
                    <a:srgbClr val="FF0000"/>
                  </a:solidFill>
                  <a:latin typeface="Times New Roman" pitchFamily="18"/>
                  <a:cs typeface="Times New Roman" pitchFamily="18"/>
                </a:endParaRPr>
              </a:p>
              <a:p>
                <a:pPr marL="0" lvl="0" indent="0">
                  <a:lnSpc>
                    <a:spcPct val="150000"/>
                  </a:lnSpc>
                  <a:buNone/>
                </a:pPr>
                <a:endParaRPr lang="it-IT" sz="2000"/>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827687" y="378369"/>
                <a:ext cx="10515600" cy="5927835"/>
              </a:xfrm>
              <a:blipFill>
                <a:blip r:embed="rId2"/>
                <a:stretch>
                  <a:fillRect l="-579"/>
                </a:stretch>
              </a:blipFill>
              <a:ln w="19046">
                <a:solidFill>
                  <a:srgbClr val="0D0D0D"/>
                </a:solidFill>
                <a:prstDash val="solid"/>
              </a:ln>
            </p:spPr>
            <p:txBody>
              <a:bodyPr/>
              <a:lstStyle/>
              <a:p>
                <a:r>
                  <a:rPr lang="it-IT">
                    <a:noFill/>
                  </a:rPr>
                  <a:t> </a:t>
                </a:r>
              </a:p>
            </p:txBody>
          </p:sp>
        </mc:Fallback>
      </mc:AlternateContent>
      <p:sp>
        <p:nvSpPr>
          <p:cNvPr id="3" name="Segnaposto piè di pagina 1"/>
          <p:cNvSpPr txBox="1"/>
          <p:nvPr/>
        </p:nvSpPr>
        <p:spPr>
          <a:xfrm>
            <a:off x="1640945" y="6395450"/>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4" name="Segnaposto numero diapositiva 3"/>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8C7A9F-AD52-4AB2-B70A-553A13CA473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49</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0"/>
                                          </p:val>
                                        </p:tav>
                                        <p:tav tm="100000">
                                          <p:val>
                                            <p:strVal val="#ppt_h"/>
                                          </p:val>
                                        </p:tav>
                                      </p:tavLst>
                                    </p:anim>
                                    <p:anim calcmode="lin" valueType="num">
                                      <p:cBhvr>
                                        <p:cTn id="9" dur="1000" fill="hold"/>
                                        <p:tgtEl>
                                          <p:spTgt spid="2">
                                            <p:txEl>
                                              <p:pRg st="1" end="1"/>
                                            </p:txEl>
                                          </p:spTgt>
                                        </p:tgtEl>
                                        <p:attrNameLst>
                                          <p:attrName>r</p:attrName>
                                        </p:attrNameLst>
                                      </p:cBhvr>
                                      <p:tavLst>
                                        <p:tav tm="0">
                                          <p:val>
                                            <p:strVal val="90"/>
                                          </p:val>
                                        </p:tav>
                                        <p:tav tm="100000">
                                          <p:val>
                                            <p:strVal val="0"/>
                                          </p:val>
                                        </p:tav>
                                      </p:tavLst>
                                    </p:anim>
                                    <p:animEffect transition="in" filter="fade">
                                      <p:cBhvr>
                                        <p:cTn id="10" dur="1000"/>
                                        <p:tgtEl>
                                          <p:spTgt spid="2">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25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750"/>
                            </p:stCondLst>
                            <p:childTnLst>
                              <p:par>
                                <p:cTn id="16" presetID="10" presetClass="entr" presetSubtype="0" fill="hold" nodeType="afterEffect">
                                  <p:stCondLst>
                                    <p:cond delay="25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par>
                          <p:cTn id="19" fill="hold">
                            <p:stCondLst>
                              <p:cond delay="2500"/>
                            </p:stCondLst>
                            <p:childTnLst>
                              <p:par>
                                <p:cTn id="20" presetID="10" presetClass="entr" presetSubtype="0" fill="hold" nodeType="afterEffect">
                                  <p:stCondLst>
                                    <p:cond delay="25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par>
                          <p:cTn id="23" fill="hold">
                            <p:stCondLst>
                              <p:cond delay="3250"/>
                            </p:stCondLst>
                            <p:childTnLst>
                              <p:par>
                                <p:cTn id="24" presetID="10" presetClass="entr" presetSubtype="0" fill="hold" nodeType="afterEffect">
                                  <p:stCondLst>
                                    <p:cond delay="25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par>
                          <p:cTn id="27" fill="hold">
                            <p:stCondLst>
                              <p:cond delay="4000"/>
                            </p:stCondLst>
                            <p:childTnLst>
                              <p:par>
                                <p:cTn id="28" presetID="10" presetClass="entr" presetSubtype="0" fill="hold" nodeType="afterEffect">
                                  <p:stCondLst>
                                    <p:cond delay="25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par>
                          <p:cTn id="31" fill="hold">
                            <p:stCondLst>
                              <p:cond delay="4750"/>
                            </p:stCondLst>
                            <p:childTnLst>
                              <p:par>
                                <p:cTn id="32" presetID="10" presetClass="entr" presetSubtype="0" fill="hold" nodeType="afterEffect">
                                  <p:stCondLst>
                                    <p:cond delay="25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5">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1030291" y="248360"/>
            <a:ext cx="10131423" cy="1456264"/>
          </a:xfrm>
        </p:spPr>
        <p:txBody>
          <a:bodyPr anchorCtr="1"/>
          <a:lstStyle/>
          <a:p>
            <a:pPr lvl="0" algn="ctr"/>
            <a:r>
              <a:rPr lang="it-IT">
                <a:solidFill>
                  <a:srgbClr val="0070C0"/>
                </a:solidFill>
              </a:rPr>
              <a:t>La conduttanza </a:t>
            </a:r>
            <a:r>
              <a:rPr lang="it-IT"/>
              <a:t/>
            </a:r>
            <a:br>
              <a:rPr lang="it-IT"/>
            </a:br>
            <a:endParaRPr lang="it-IT"/>
          </a:p>
        </p:txBody>
      </p:sp>
      <mc:AlternateContent xmlns:mc="http://schemas.openxmlformats.org/markup-compatibility/2006" xmlns:a14="http://schemas.microsoft.com/office/drawing/2010/main">
        <mc:Choice Requires="a14">
          <p:sp>
            <p:nvSpPr>
              <p:cNvPr id="3" name="Segnaposto contenuto 2"/>
              <p:cNvSpPr txBox="1">
                <a:spLocks noGrp="1"/>
              </p:cNvSpPr>
              <p:nvPr>
                <p:ph idx="1"/>
              </p:nvPr>
            </p:nvSpPr>
            <p:spPr>
              <a:xfrm>
                <a:off x="838203" y="1175653"/>
                <a:ext cx="10515600" cy="5001301"/>
              </a:xfrm>
            </p:spPr>
            <p:txBody>
              <a:bodyPr/>
              <a:lstStyle/>
              <a:p>
                <a:pPr marL="0" lvl="0" indent="0" algn="ctr">
                  <a:buNone/>
                </a:pPr>
                <a:r>
                  <a:rPr lang="it-IT" dirty="0">
                    <a:solidFill>
                      <a:srgbClr val="0070C0"/>
                    </a:solidFill>
                  </a:rPr>
                  <a:t>La conduttanza viene generalmente indicata con la lettera G</a:t>
                </a:r>
              </a:p>
              <a:p>
                <a:pPr lvl="0"/>
                <a:endParaRPr lang="it-IT" dirty="0">
                  <a:solidFill>
                    <a:srgbClr val="0070C0"/>
                  </a:solidFill>
                </a:endParaRPr>
              </a:p>
              <a:p>
                <a:pPr marL="0" lvl="0" indent="0">
                  <a:buNone/>
                </a:pPr>
                <a14:m>
                  <m:oMathPara xmlns:m="http://schemas.openxmlformats.org/officeDocument/2006/math">
                    <m:oMathParaPr>
                      <m:jc m:val="centerGroup"/>
                    </m:oMathParaPr>
                    <m:oMath xmlns:m="http://schemas.openxmlformats.org/officeDocument/2006/math">
                      <m:r>
                        <a:rPr lang="it-IT" i="1">
                          <a:solidFill>
                            <a:srgbClr val="0070C0"/>
                          </a:solidFill>
                          <a:latin typeface="Cambria Math" panose="02040503050406030204" pitchFamily="18" charset="0"/>
                        </a:rPr>
                        <m:t>𝐺</m:t>
                      </m:r>
                      <m:r>
                        <a:rPr lang="it-IT">
                          <a:solidFill>
                            <a:srgbClr val="0070C0"/>
                          </a:solidFill>
                          <a:latin typeface="Cambria Math" panose="02040503050406030204" pitchFamily="18" charset="0"/>
                        </a:rPr>
                        <m:t>=</m:t>
                      </m:r>
                      <m:f>
                        <m:fPr>
                          <m:ctrlPr>
                            <a:rPr lang="it-IT" i="1">
                              <a:solidFill>
                                <a:srgbClr val="0070C0"/>
                              </a:solidFill>
                              <a:latin typeface="Cambria Math" panose="02040503050406030204" pitchFamily="18" charset="0"/>
                            </a:rPr>
                          </m:ctrlPr>
                        </m:fPr>
                        <m:num>
                          <m:r>
                            <a:rPr lang="it-IT">
                              <a:solidFill>
                                <a:srgbClr val="0070C0"/>
                              </a:solidFill>
                              <a:latin typeface="Cambria Math" panose="02040503050406030204" pitchFamily="18" charset="0"/>
                            </a:rPr>
                            <m:t>1</m:t>
                          </m:r>
                        </m:num>
                        <m:den>
                          <m:r>
                            <a:rPr lang="it-IT" i="1">
                              <a:solidFill>
                                <a:srgbClr val="0070C0"/>
                              </a:solidFill>
                              <a:latin typeface="Cambria Math" panose="02040503050406030204" pitchFamily="18" charset="0"/>
                            </a:rPr>
                            <m:t>𝑅</m:t>
                          </m:r>
                        </m:den>
                      </m:f>
                      <m:r>
                        <a:rPr lang="it-IT">
                          <a:solidFill>
                            <a:srgbClr val="0070C0"/>
                          </a:solidFill>
                          <a:latin typeface="Cambria Math" panose="02040503050406030204" pitchFamily="18" charset="0"/>
                        </a:rPr>
                        <m:t>=</m:t>
                      </m:r>
                      <m:f>
                        <m:fPr>
                          <m:ctrlPr>
                            <a:rPr lang="it-IT" i="1">
                              <a:solidFill>
                                <a:srgbClr val="0070C0"/>
                              </a:solidFill>
                              <a:latin typeface="Cambria Math" panose="02040503050406030204" pitchFamily="18" charset="0"/>
                            </a:rPr>
                          </m:ctrlPr>
                        </m:fPr>
                        <m:num>
                          <m:r>
                            <a:rPr lang="it-IT" i="1">
                              <a:solidFill>
                                <a:srgbClr val="0070C0"/>
                              </a:solidFill>
                              <a:latin typeface="Cambria Math" panose="02040503050406030204" pitchFamily="18" charset="0"/>
                            </a:rPr>
                            <m:t>𝐼</m:t>
                          </m:r>
                        </m:num>
                        <m:den>
                          <m:r>
                            <a:rPr lang="it-IT" i="1">
                              <a:solidFill>
                                <a:srgbClr val="0070C0"/>
                              </a:solidFill>
                              <a:latin typeface="Cambria Math" panose="02040503050406030204" pitchFamily="18" charset="0"/>
                            </a:rPr>
                            <m:t>𝑉</m:t>
                          </m:r>
                        </m:den>
                      </m:f>
                    </m:oMath>
                  </m:oMathPara>
                </a14:m>
                <a:endParaRPr lang="it-IT" dirty="0">
                  <a:solidFill>
                    <a:srgbClr val="0070C0"/>
                  </a:solidFill>
                </a:endParaRPr>
              </a:p>
              <a:p>
                <a:pPr marL="0" lvl="0" indent="0">
                  <a:buNone/>
                </a:pPr>
                <a:endParaRPr lang="it-IT" dirty="0">
                  <a:solidFill>
                    <a:srgbClr val="0070C0"/>
                  </a:solidFill>
                </a:endParaRPr>
              </a:p>
              <a:p>
                <a:pPr marL="0" lvl="0" indent="0">
                  <a:lnSpc>
                    <a:spcPct val="106000"/>
                  </a:lnSpc>
                  <a:spcAft>
                    <a:spcPts val="800"/>
                  </a:spcAft>
                  <a:buNone/>
                </a:pPr>
                <a:endParaRPr lang="it-IT" sz="2000" dirty="0">
                  <a:solidFill>
                    <a:srgbClr val="0070C0"/>
                  </a:solidFill>
                  <a:latin typeface="Calibri" pitchFamily="34"/>
                  <a:cs typeface="Times New Roman" pitchFamily="18"/>
                </a:endParaRPr>
              </a:p>
              <a:p>
                <a:pPr marL="0" lvl="0" indent="0" algn="ctr">
                  <a:lnSpc>
                    <a:spcPct val="106000"/>
                  </a:lnSpc>
                  <a:spcAft>
                    <a:spcPts val="800"/>
                  </a:spcAft>
                  <a:buNone/>
                </a:pPr>
                <a:r>
                  <a:rPr lang="it-IT" sz="2000" dirty="0">
                    <a:solidFill>
                      <a:srgbClr val="0070C0"/>
                    </a:solidFill>
                    <a:latin typeface="Calibri" pitchFamily="34"/>
                    <a:cs typeface="Times New Roman" pitchFamily="18"/>
                  </a:rPr>
                  <a:t>* Dato che la conduttanza (G) è l’inverso della resistenza vista prima possiamo scrivere:</a:t>
                </a:r>
              </a:p>
              <a:p>
                <a:pPr marL="0" lvl="0" indent="0" algn="ctr">
                  <a:lnSpc>
                    <a:spcPct val="106000"/>
                  </a:lnSpc>
                  <a:spcAft>
                    <a:spcPts val="800"/>
                  </a:spcAft>
                  <a:buNone/>
                </a:pPr>
                <a14:m>
                  <m:oMath xmlns:m="http://schemas.openxmlformats.org/officeDocument/2006/math">
                    <m:sSub>
                      <m:sSubPr>
                        <m:ctrlPr>
                          <a:rPr lang="it-IT" i="1" smtClean="0">
                            <a:solidFill>
                              <a:srgbClr val="0070C0"/>
                            </a:solidFill>
                            <a:latin typeface="Cambria Math" panose="02040503050406030204" pitchFamily="18" charset="0"/>
                          </a:rPr>
                        </m:ctrlPr>
                      </m:sSubPr>
                      <m:e>
                        <m:r>
                          <a:rPr lang="it-IT" i="1">
                            <a:solidFill>
                              <a:srgbClr val="0070C0"/>
                            </a:solidFill>
                            <a:latin typeface="Cambria Math" panose="02040503050406030204" pitchFamily="18" charset="0"/>
                          </a:rPr>
                          <m:t>𝐺</m:t>
                        </m:r>
                      </m:e>
                      <m:sub>
                        <m:r>
                          <a:rPr lang="it-IT" i="1">
                            <a:solidFill>
                              <a:srgbClr val="0070C0"/>
                            </a:solidFill>
                            <a:latin typeface="Cambria Math" panose="02040503050406030204" pitchFamily="18" charset="0"/>
                          </a:rPr>
                          <m:t>𝑒𝑞</m:t>
                        </m:r>
                      </m:sub>
                    </m:sSub>
                  </m:oMath>
                </a14:m>
                <a:r>
                  <a:rPr lang="it-IT" dirty="0">
                    <a:solidFill>
                      <a:srgbClr val="0070C0"/>
                    </a:solidFill>
                    <a:latin typeface="Calibri" pitchFamily="34"/>
                    <a:cs typeface="Times New Roman" pitchFamily="18"/>
                  </a:rPr>
                  <a:t>=</a:t>
                </a:r>
                <a14:m>
                  <m:oMath xmlns:m="http://schemas.openxmlformats.org/officeDocument/2006/math">
                    <m:sSub>
                      <m:sSubPr>
                        <m:ctrlPr>
                          <a:rPr lang="it-IT" i="1">
                            <a:solidFill>
                              <a:srgbClr val="0070C0"/>
                            </a:solidFill>
                            <a:latin typeface="Cambria Math" panose="02040503050406030204" pitchFamily="18" charset="0"/>
                          </a:rPr>
                        </m:ctrlPr>
                      </m:sSubPr>
                      <m:e>
                        <m:r>
                          <a:rPr lang="it-IT" i="1">
                            <a:solidFill>
                              <a:srgbClr val="0070C0"/>
                            </a:solidFill>
                            <a:latin typeface="Cambria Math" panose="02040503050406030204" pitchFamily="18" charset="0"/>
                          </a:rPr>
                          <m:t>𝐺</m:t>
                        </m:r>
                      </m:e>
                      <m:sub>
                        <m:r>
                          <a:rPr lang="it-IT">
                            <a:solidFill>
                              <a:srgbClr val="0070C0"/>
                            </a:solidFill>
                            <a:latin typeface="Cambria Math" panose="02040503050406030204" pitchFamily="18" charset="0"/>
                          </a:rPr>
                          <m:t>1</m:t>
                        </m:r>
                      </m:sub>
                    </m:sSub>
                    <m:r>
                      <a:rPr lang="it-IT">
                        <a:solidFill>
                          <a:srgbClr val="0070C0"/>
                        </a:solidFill>
                        <a:latin typeface="Cambria Math" panose="02040503050406030204" pitchFamily="18" charset="0"/>
                      </a:rPr>
                      <m:t>+</m:t>
                    </m:r>
                    <m:sSub>
                      <m:sSubPr>
                        <m:ctrlPr>
                          <a:rPr lang="it-IT" i="1">
                            <a:solidFill>
                              <a:srgbClr val="0070C0"/>
                            </a:solidFill>
                            <a:latin typeface="Cambria Math" panose="02040503050406030204" pitchFamily="18" charset="0"/>
                          </a:rPr>
                        </m:ctrlPr>
                      </m:sSubPr>
                      <m:e>
                        <m:r>
                          <a:rPr lang="it-IT" i="1">
                            <a:solidFill>
                              <a:srgbClr val="0070C0"/>
                            </a:solidFill>
                            <a:latin typeface="Cambria Math" panose="02040503050406030204" pitchFamily="18" charset="0"/>
                          </a:rPr>
                          <m:t>𝐺</m:t>
                        </m:r>
                      </m:e>
                      <m:sub>
                        <m:r>
                          <a:rPr lang="it-IT">
                            <a:solidFill>
                              <a:srgbClr val="0070C0"/>
                            </a:solidFill>
                            <a:latin typeface="Cambria Math" panose="02040503050406030204" pitchFamily="18" charset="0"/>
                          </a:rPr>
                          <m:t>2</m:t>
                        </m:r>
                      </m:sub>
                    </m:sSub>
                  </m:oMath>
                </a14:m>
                <a:endParaRPr lang="it-IT" dirty="0"/>
              </a:p>
            </p:txBody>
          </p:sp>
        </mc:Choice>
        <mc:Fallback xmlns="">
          <p:sp>
            <p:nvSpPr>
              <p:cNvPr id="3" name="Segnaposto contenuto 2"/>
              <p:cNvSpPr txBox="1">
                <a:spLocks noGrp="1" noRot="1" noChangeAspect="1" noMove="1" noResize="1" noEditPoints="1" noAdjustHandles="1" noChangeArrowheads="1" noChangeShapeType="1" noTextEdit="1"/>
              </p:cNvSpPr>
              <p:nvPr>
                <p:ph idx="1"/>
              </p:nvPr>
            </p:nvSpPr>
            <p:spPr>
              <a:xfrm>
                <a:off x="838203" y="1175653"/>
                <a:ext cx="10515600" cy="5001301"/>
              </a:xfrm>
              <a:blipFill>
                <a:blip r:embed="rId2"/>
                <a:stretch>
                  <a:fillRect/>
                </a:stretch>
              </a:blipFill>
            </p:spPr>
            <p:txBody>
              <a:bodyPr/>
              <a:lstStyle/>
              <a:p>
                <a:r>
                  <a:rPr lang="it-IT">
                    <a:noFill/>
                  </a:rPr>
                  <a:t> </a:t>
                </a:r>
              </a:p>
            </p:txBody>
          </p:sp>
        </mc:Fallback>
      </mc:AlternateContent>
      <p:sp>
        <p:nvSpPr>
          <p:cNvPr id="4" name="Segnaposto piè di pagina 3"/>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0070C0"/>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9CA8CD-3ADD-41FE-B3A0-C173CDA20BC2}"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420413" y="651638"/>
                <a:ext cx="11508830" cy="5525326"/>
              </a:xfrm>
              <a:ln w="19046">
                <a:solidFill>
                  <a:srgbClr val="0D0D0D"/>
                </a:solidFill>
                <a:prstDash val="solid"/>
              </a:ln>
            </p:spPr>
            <p:txBody>
              <a:bodyPr/>
              <a:lstStyle/>
              <a:p>
                <a:pPr marL="0" lvl="0" indent="0">
                  <a:buNone/>
                </a:pPr>
                <a:endParaRPr lang="it-IT"/>
              </a:p>
              <a:p>
                <a:pPr marL="0" lvl="0" indent="0">
                  <a:buNone/>
                </a:pPr>
                <a:r>
                  <a:rPr lang="it-IT" sz="2800" b="1">
                    <a:latin typeface="Times New Roman" pitchFamily="18"/>
                    <a:cs typeface="Times New Roman" pitchFamily="18"/>
                  </a:rPr>
                  <a:t>Allora:</a:t>
                </a:r>
                <a:endParaRPr lang="it-IT" sz="2800">
                  <a:latin typeface="Times New Roman" pitchFamily="18"/>
                  <a:cs typeface="Times New Roman" pitchFamily="18"/>
                </a:endParaRPr>
              </a:p>
              <a:p>
                <a:pPr marL="0" lvl="0" indent="0">
                  <a:buNone/>
                </a:pPr>
                <a:endParaRPr lang="it-IT" sz="2000" b="1">
                  <a:latin typeface="Times New Roman" pitchFamily="18"/>
                  <a:cs typeface="Times New Roman" pitchFamily="18"/>
                </a:endParaRPr>
              </a:p>
              <a:p>
                <a:pPr marL="0" lvl="0" indent="0">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sSup>
                        <m:sSupPr>
                          <m:ctrlPr>
                            <a:rPr lang="it-IT" i="1">
                              <a:latin typeface="Cambria Math" panose="02040503050406030204" pitchFamily="18" charset="0"/>
                            </a:rPr>
                          </m:ctrlPr>
                        </m:sSupPr>
                        <m:e>
                          <m:r>
                            <a:rPr lang="it-IT">
                              <a:latin typeface="Cambria Math" panose="02040503050406030204" pitchFamily="18" charset="0"/>
                            </a:rPr>
                            <m:t>(</m:t>
                          </m:r>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sSup>
                        <m:sSupPr>
                          <m:ctrlPr>
                            <a:rPr lang="it-IT" i="1">
                              <a:latin typeface="Cambria Math" panose="02040503050406030204" pitchFamily="18" charset="0"/>
                            </a:rPr>
                          </m:ctrlPr>
                        </m:sSupPr>
                        <m:e>
                          <m:r>
                            <a:rPr lang="it-IT">
                              <a:latin typeface="Cambria Math" panose="02040503050406030204" pitchFamily="18" charset="0"/>
                            </a:rPr>
                            <m:t>(</m:t>
                          </m:r>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r>
                            <a:rPr lang="it-IT">
                              <a:latin typeface="Cambria Math" panose="02040503050406030204" pitchFamily="18" charset="0"/>
                            </a:rPr>
                            <m:t>)(</m:t>
                          </m:r>
                          <m:r>
                            <a:rPr lang="it-IT" i="1">
                              <a:latin typeface="Cambria Math" panose="02040503050406030204" pitchFamily="18" charset="0"/>
                            </a:rPr>
                            <m:t>𝑚</m:t>
                          </m:r>
                          <m:r>
                            <a:rPr lang="it-IT">
                              <a:latin typeface="Cambria Math" panose="02040503050406030204" pitchFamily="18" charset="0"/>
                            </a:rPr>
                            <m:t>−</m:t>
                          </m:r>
                          <m:r>
                            <a:rPr lang="it-IT" i="1">
                              <a:latin typeface="Cambria Math" panose="02040503050406030204" pitchFamily="18" charset="0"/>
                            </a:rPr>
                            <m:t>𝑖𝑛</m:t>
                          </m:r>
                          <m:r>
                            <a:rPr lang="it-IT">
                              <a:latin typeface="Cambria Math" panose="02040503050406030204" pitchFamily="18" charset="0"/>
                            </a:rPr>
                            <m:t>)</m:t>
                          </m:r>
                        </m:e>
                        <m:sup>
                          <m:r>
                            <a:rPr lang="it-IT" i="1">
                              <a:latin typeface="Cambria Math" panose="02040503050406030204" pitchFamily="18" charset="0"/>
                            </a:rPr>
                            <m:t>𝑘</m:t>
                          </m:r>
                        </m:sup>
                      </m:sSup>
                    </m:oMath>
                  </m:oMathPara>
                </a14:m>
                <a:endParaRPr lang="it-IT" sz="2400">
                  <a:latin typeface="Times New Roman" pitchFamily="18"/>
                  <a:cs typeface="Times New Roman" pitchFamily="18"/>
                </a:endParaRPr>
              </a:p>
              <a:p>
                <a:pPr marL="0" lvl="0" indent="0">
                  <a:buNone/>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e>
                      </m:d>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1">
                              <a:latin typeface="Cambria Math" panose="02040503050406030204" pitchFamily="18" charset="0"/>
                            </a:rPr>
                            <m:t>𝑘</m:t>
                          </m:r>
                        </m:sup>
                      </m:sSup>
                      <m:d>
                        <m:dPr>
                          <m:ctrlPr>
                            <a:rPr lang="it-IT" i="1">
                              <a:latin typeface="Cambria Math" panose="02040503050406030204" pitchFamily="18" charset="0"/>
                            </a:rPr>
                          </m:ctrlPr>
                        </m:dPr>
                        <m:e>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𝑖</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e>
                      </m:d>
                      <m:r>
                        <a:rPr lang="it-IT">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𝑎</m:t>
                          </m:r>
                          <m:r>
                            <a:rPr lang="it-IT">
                              <a:latin typeface="Cambria Math" panose="02040503050406030204" pitchFamily="18" charset="0"/>
                            </a:rPr>
                            <m:t>−</m:t>
                          </m:r>
                          <m:r>
                            <a:rPr lang="it-IT" i="1">
                              <a:latin typeface="Cambria Math" panose="02040503050406030204" pitchFamily="18" charset="0"/>
                            </a:rPr>
                            <m:t>𝑖𝑏</m:t>
                          </m:r>
                        </m:e>
                      </m:d>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𝑘</m:t>
                          </m:r>
                        </m:sup>
                      </m:sSup>
                      <m:d>
                        <m:dPr>
                          <m:ctrlPr>
                            <a:rPr lang="it-IT" i="1">
                              <a:latin typeface="Cambria Math" panose="02040503050406030204" pitchFamily="18" charset="0"/>
                            </a:rPr>
                          </m:ctrlPr>
                        </m:dPr>
                        <m:e>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𝑖</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e>
                      </m:d>
                    </m:oMath>
                  </m:oMathPara>
                </a14:m>
                <a:endParaRPr lang="it-IT" sz="2400">
                  <a:latin typeface="Times New Roman" pitchFamily="18"/>
                  <a:cs typeface="Times New Roman" pitchFamily="18"/>
                </a:endParaRPr>
              </a:p>
              <a:p>
                <a:pPr marL="0" lvl="0" indent="0">
                  <a:lnSpc>
                    <a:spcPct val="150000"/>
                  </a:lnSpc>
                  <a:buNone/>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𝑘</m:t>
                          </m:r>
                        </m:sup>
                      </m:sSup>
                      <m:d>
                        <m:dPr>
                          <m:begChr m:val="{"/>
                          <m:endChr m:val="}"/>
                          <m:ctrlPr>
                            <a:rPr lang="it-IT" i="1">
                              <a:latin typeface="Cambria Math" panose="02040503050406030204" pitchFamily="18" charset="0"/>
                            </a:rPr>
                          </m:ctrlPr>
                        </m:dPr>
                        <m:e>
                          <m:d>
                            <m:dPr>
                              <m:begChr m:val="["/>
                              <m:endChr m:val="]"/>
                              <m:ctrlPr>
                                <a:rPr lang="it-IT" i="1">
                                  <a:latin typeface="Cambria Math" panose="02040503050406030204" pitchFamily="18" charset="0"/>
                                </a:rPr>
                              </m:ctrlPr>
                            </m:dPr>
                            <m:e>
                              <m:r>
                                <a:rPr lang="it-IT" i="1">
                                  <a:latin typeface="Cambria Math" panose="02040503050406030204" pitchFamily="18" charset="0"/>
                                </a:rPr>
                                <m:t>𝑎</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𝑖𝑎</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𝑖𝑏</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𝑏</m:t>
                              </m:r>
                              <m:r>
                                <a:rPr lang="it-IT">
                                  <a:latin typeface="Cambria Math" panose="02040503050406030204" pitchFamily="18" charset="0"/>
                                </a:rPr>
                                <m:t> </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r>
                                    <a:rPr lang="it-IT">
                                      <a:latin typeface="Cambria Math" panose="02040503050406030204" pitchFamily="18" charset="0"/>
                                    </a:rPr>
                                    <m:t>(</m:t>
                                  </m:r>
                                </m:e>
                              </m:func>
                              <m:r>
                                <a:rPr lang="it-IT" i="1">
                                  <a:latin typeface="Cambria Math" panose="02040503050406030204" pitchFamily="18" charset="0"/>
                                </a:rPr>
                                <m:t>𝑘</m:t>
                              </m:r>
                              <m:r>
                                <a:rPr lang="it-IT">
                                  <a:latin typeface="Cambria Math" panose="02040503050406030204" pitchFamily="18" charset="0"/>
                                </a:rPr>
                                <m:t>0</m:t>
                              </m:r>
                              <m:r>
                                <a:rPr lang="it-IT">
                                  <a:latin typeface="Cambria Math" panose="02040503050406030204" pitchFamily="18" charset="0"/>
                                </a:rPr>
                                <m:t>)</m:t>
                              </m:r>
                            </m:e>
                          </m:d>
                          <m:r>
                            <a:rPr lang="it-IT">
                              <a:latin typeface="Cambria Math" panose="02040503050406030204" pitchFamily="18" charset="0"/>
                            </a:rPr>
                            <m:t>+</m:t>
                          </m:r>
                          <m:d>
                            <m:dPr>
                              <m:begChr m:val="["/>
                              <m:endChr m:val="]"/>
                              <m:ctrlPr>
                                <a:rPr lang="it-IT" i="1">
                                  <a:latin typeface="Cambria Math" panose="02040503050406030204" pitchFamily="18" charset="0"/>
                                </a:rPr>
                              </m:ctrlPr>
                            </m:dPr>
                            <m:e>
                              <m:r>
                                <a:rPr lang="it-IT" i="1">
                                  <a:latin typeface="Cambria Math" panose="02040503050406030204" pitchFamily="18" charset="0"/>
                                </a:rPr>
                                <m:t>𝑎</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𝑖𝑎</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           −</m:t>
                              </m:r>
                              <m:r>
                                <a:rPr lang="it-IT" i="1">
                                  <a:latin typeface="Cambria Math" panose="02040503050406030204" pitchFamily="18" charset="0"/>
                                </a:rPr>
                                <m:t>𝑖𝑏</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𝑏</m:t>
                              </m:r>
                              <m:r>
                                <a:rPr lang="it-IT">
                                  <a:latin typeface="Cambria Math" panose="02040503050406030204" pitchFamily="18" charset="0"/>
                                </a:rPr>
                                <m:t> </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r>
                                    <a:rPr lang="it-IT">
                                      <a:latin typeface="Cambria Math" panose="02040503050406030204" pitchFamily="18" charset="0"/>
                                    </a:rPr>
                                    <m:t>(</m:t>
                                  </m:r>
                                </m:e>
                              </m:func>
                              <m:r>
                                <a:rPr lang="it-IT" i="1">
                                  <a:latin typeface="Cambria Math" panose="02040503050406030204" pitchFamily="18" charset="0"/>
                                </a:rPr>
                                <m:t>𝑘</m:t>
                              </m:r>
                              <m:r>
                                <a:rPr lang="it-IT">
                                  <a:latin typeface="Cambria Math" panose="02040503050406030204" pitchFamily="18" charset="0"/>
                                </a:rPr>
                                <m:t>0</m:t>
                              </m:r>
                              <m:r>
                                <a:rPr lang="it-IT">
                                  <a:latin typeface="Cambria Math" panose="02040503050406030204" pitchFamily="18" charset="0"/>
                                </a:rPr>
                                <m:t>)</m:t>
                              </m:r>
                            </m:e>
                          </m:d>
                        </m:e>
                      </m:d>
                    </m:oMath>
                  </m:oMathPara>
                </a14:m>
                <a:endParaRPr lang="it-IT" sz="2400">
                  <a:latin typeface="Times New Roman" pitchFamily="18"/>
                  <a:cs typeface="Times New Roman" pitchFamily="18"/>
                </a:endParaRPr>
              </a:p>
              <a:p>
                <a:pPr marL="0" lvl="0" indent="0">
                  <a:buNone/>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1">
                              <a:latin typeface="Cambria Math" panose="02040503050406030204" pitchFamily="18" charset="0"/>
                            </a:rPr>
                            <m:t>𝑘</m:t>
                          </m:r>
                        </m:sup>
                      </m:sSup>
                      <m:d>
                        <m:dPr>
                          <m:begChr m:val="["/>
                          <m:ctrlPr>
                            <a:rPr lang="it-IT" i="1">
                              <a:latin typeface="Cambria Math" panose="02040503050406030204" pitchFamily="18" charset="0"/>
                            </a:rPr>
                          </m:ctrlPr>
                        </m:dPr>
                        <m:e>
                          <m:r>
                            <a:rPr lang="it-IT">
                              <a:latin typeface="Cambria Math" panose="02040503050406030204" pitchFamily="18" charset="0"/>
                            </a:rPr>
                            <m:t>2</m:t>
                          </m:r>
                          <m:r>
                            <a:rPr lang="it-IT" i="1">
                              <a:latin typeface="Cambria Math" panose="02040503050406030204" pitchFamily="18" charset="0"/>
                            </a:rPr>
                            <m:t>𝑎</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r>
                                <a:rPr lang="it-IT">
                                  <a:latin typeface="Cambria Math" panose="02040503050406030204" pitchFamily="18" charset="0"/>
                                </a:rPr>
                                <m:t>(</m:t>
                              </m:r>
                              <m:r>
                                <a:rPr lang="it-IT" i="1">
                                  <a:latin typeface="Cambria Math" panose="02040503050406030204" pitchFamily="18" charset="0"/>
                                </a:rPr>
                                <m:t>𝑘</m:t>
                              </m:r>
                              <m:r>
                                <a:rPr lang="it-IT">
                                  <a:latin typeface="Cambria Math" panose="02040503050406030204" pitchFamily="18" charset="0"/>
                                </a:rPr>
                                <m:t>0</m:t>
                              </m:r>
                            </m:e>
                          </m:func>
                        </m:e>
                      </m:d>
                      <m:r>
                        <a:rPr lang="it-IT">
                          <a:latin typeface="Cambria Math" panose="02040503050406030204" pitchFamily="18" charset="0"/>
                        </a:rPr>
                        <m:t>−</m:t>
                      </m:r>
                      <m:r>
                        <a:rPr lang="it-IT">
                          <a:latin typeface="Cambria Math" panose="02040503050406030204" pitchFamily="18" charset="0"/>
                        </a:rPr>
                        <m:t>2</m:t>
                      </m:r>
                      <m:r>
                        <a:rPr lang="it-IT" i="1">
                          <a:latin typeface="Cambria Math" panose="02040503050406030204" pitchFamily="18" charset="0"/>
                        </a:rPr>
                        <m:t>𝑏</m:t>
                      </m:r>
                      <m:r>
                        <a:rPr lang="it-IT">
                          <a:latin typeface="Cambria Math" panose="02040503050406030204" pitchFamily="18" charset="0"/>
                        </a:rPr>
                        <m:t> </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r>
                            <a:rPr lang="it-IT">
                              <a:latin typeface="Cambria Math" panose="02040503050406030204" pitchFamily="18" charset="0"/>
                            </a:rPr>
                            <m:t>(</m:t>
                          </m:r>
                        </m:e>
                      </m:func>
                      <m:r>
                        <a:rPr lang="it-IT" i="1">
                          <a:latin typeface="Cambria Math" panose="02040503050406030204" pitchFamily="18" charset="0"/>
                        </a:rPr>
                        <m:t>𝑘</m:t>
                      </m:r>
                      <m:r>
                        <a:rPr lang="it-IT">
                          <a:latin typeface="Cambria Math" panose="02040503050406030204" pitchFamily="18" charset="0"/>
                        </a:rPr>
                        <m:t>0</m:t>
                      </m:r>
                      <m:r>
                        <a:rPr lang="it-IT">
                          <a:latin typeface="Cambria Math" panose="02040503050406030204" pitchFamily="18" charset="0"/>
                        </a:rPr>
                        <m:t>)]</m:t>
                      </m:r>
                    </m:oMath>
                  </m:oMathPara>
                </a14:m>
                <a:endParaRPr lang="it-IT" sz="2400">
                  <a:latin typeface="Times New Roman" pitchFamily="18"/>
                  <a:cs typeface="Times New Roman" pitchFamily="18"/>
                </a:endParaRPr>
              </a:p>
              <a:p>
                <a:pPr marL="0" lvl="0" indent="0">
                  <a:buNone/>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1">
                              <a:latin typeface="Cambria Math" panose="02040503050406030204" pitchFamily="18" charset="0"/>
                            </a:rPr>
                            <m:t>𝑘</m:t>
                          </m:r>
                        </m:sup>
                      </m:sSup>
                      <m:r>
                        <a:rPr lang="it-IT">
                          <a:latin typeface="Cambria Math" panose="02040503050406030204" pitchFamily="18" charset="0"/>
                        </a:rPr>
                        <m:t>[</m:t>
                      </m:r>
                      <m:r>
                        <a:rPr lang="it-IT" i="1">
                          <a:latin typeface="Cambria Math" panose="02040503050406030204" pitchFamily="18" charset="0"/>
                        </a:rPr>
                        <m:t>𝐴</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r>
                        <a:rPr lang="it-IT" i="1">
                          <a:latin typeface="Cambria Math" panose="02040503050406030204" pitchFamily="18" charset="0"/>
                        </a:rPr>
                        <m:t>𝐵</m:t>
                      </m:r>
                      <m:func>
                        <m:funcPr>
                          <m:ctrlPr>
                            <a:rPr lang="it-IT" i="1">
                              <a:latin typeface="Cambria Math" panose="02040503050406030204" pitchFamily="18" charset="0"/>
                            </a:rPr>
                          </m:ctrlPr>
                        </m:funcPr>
                        <m:fName>
                          <m:r>
                            <m:rPr>
                              <m:sty m:val="p"/>
                            </m:rPr>
                            <a:rPr lang="it-IT">
                              <a:latin typeface="Cambria Math" panose="02040503050406030204" pitchFamily="18" charset="0"/>
                            </a:rPr>
                            <m:t>sin</m:t>
                          </m:r>
                        </m:fName>
                        <m:e>
                          <m:d>
                            <m:dPr>
                              <m:ctrlPr>
                                <a:rPr lang="it-IT" i="1">
                                  <a:latin typeface="Cambria Math" panose="02040503050406030204" pitchFamily="18" charset="0"/>
                                </a:rPr>
                              </m:ctrlPr>
                            </m:dPr>
                            <m:e>
                              <m:r>
                                <a:rPr lang="it-IT" i="1">
                                  <a:latin typeface="Cambria Math" panose="02040503050406030204" pitchFamily="18" charset="0"/>
                                </a:rPr>
                                <m:t>𝑘</m:t>
                              </m:r>
                              <m:r>
                                <a:rPr lang="it-IT">
                                  <a:latin typeface="Cambria Math" panose="02040503050406030204" pitchFamily="18" charset="0"/>
                                </a:rPr>
                                <m:t>0</m:t>
                              </m:r>
                            </m:e>
                          </m:d>
                        </m:e>
                      </m:func>
                      <m:r>
                        <a:rPr lang="it-IT">
                          <a:latin typeface="Cambria Math" panose="02040503050406030204" pitchFamily="18" charset="0"/>
                        </a:rPr>
                        <m:t>]</m:t>
                      </m:r>
                    </m:oMath>
                  </m:oMathPara>
                </a14:m>
                <a:endParaRPr lang="it-IT" sz="2400">
                  <a:latin typeface="Times New Roman" pitchFamily="18"/>
                  <a:cs typeface="Times New Roman" pitchFamily="18"/>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420413" y="651638"/>
                <a:ext cx="11508830" cy="5525326"/>
              </a:xfrm>
              <a:blipFill>
                <a:blip r:embed="rId2"/>
                <a:stretch>
                  <a:fillRect/>
                </a:stretch>
              </a:blipFill>
              <a:ln w="19046">
                <a:solidFill>
                  <a:srgbClr val="0D0D0D"/>
                </a:solidFill>
                <a:prstDash val="solid"/>
              </a:ln>
            </p:spPr>
            <p:txBody>
              <a:bodyPr/>
              <a:lstStyle/>
              <a:p>
                <a:r>
                  <a:rPr lang="it-IT">
                    <a:noFill/>
                  </a:rPr>
                  <a:t> </a:t>
                </a:r>
              </a:p>
            </p:txBody>
          </p:sp>
        </mc:Fallback>
      </mc:AlternateContent>
      <p:sp>
        <p:nvSpPr>
          <p:cNvPr id="3" name="CasellaDiTesto 3"/>
          <p:cNvSpPr txBox="1"/>
          <p:nvPr/>
        </p:nvSpPr>
        <p:spPr>
          <a:xfrm>
            <a:off x="5870027" y="6274676"/>
            <a:ext cx="304796" cy="369335"/>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7</a:t>
            </a:r>
          </a:p>
        </p:txBody>
      </p:sp>
      <p:sp>
        <p:nvSpPr>
          <p:cNvPr id="4" name="Segnaposto piè di pagina 1"/>
          <p:cNvSpPr txBox="1"/>
          <p:nvPr/>
        </p:nvSpPr>
        <p:spPr>
          <a:xfrm>
            <a:off x="1697391" y="6278883"/>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A47F05-0E5D-4025-817A-87A558463EC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50</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1000"/>
                                        <p:tgtEl>
                                          <p:spTgt spid="2">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par>
                                <p:cTn id="15" presetID="10" presetClass="entr" presetSubtype="0" fill="hold" nodeType="withEffect">
                                  <p:stCondLst>
                                    <p:cond delay="75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10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120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a:xfrm>
                <a:off x="838203" y="557052"/>
                <a:ext cx="10515600" cy="5619911"/>
              </a:xfrm>
              <a:ln w="19046">
                <a:solidFill>
                  <a:srgbClr val="0D0D0D"/>
                </a:solidFill>
                <a:prstDash val="solid"/>
              </a:ln>
            </p:spPr>
            <p:txBody>
              <a:bodyPr/>
              <a:lstStyle/>
              <a:p>
                <a:pPr marL="0" lvl="0" indent="0" algn="ctr">
                  <a:buNone/>
                </a:pPr>
                <a:endParaRPr lang="it-IT"/>
              </a:p>
              <a:p>
                <a:pPr marL="0" lvl="0" indent="0" algn="ctr">
                  <a:buNone/>
                </a:pPr>
                <a:r>
                  <a:rPr lang="it-IT" sz="2400">
                    <a:latin typeface="Baskerville Old Face" pitchFamily="18"/>
                  </a:rPr>
                  <a:t>Esempio</a:t>
                </a:r>
              </a:p>
              <a:p>
                <a:pPr marL="0" lvl="0" indent="0">
                  <a:buNone/>
                </a:pPr>
                <a:endParaRPr lang="it-IT" sz="2000"/>
              </a:p>
              <a:p>
                <a:pPr lvl="0"/>
                <a:r>
                  <a:rPr lang="it-IT" sz="2800">
                    <a:latin typeface="Times New Roman" pitchFamily="18"/>
                    <a:cs typeface="Times New Roman" pitchFamily="18"/>
                  </a:rPr>
                  <a:t>Sia</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2</m:t>
                        </m:r>
                      </m:sub>
                    </m:sSub>
                    <m:r>
                      <a:rPr lang="it-IT">
                        <a:latin typeface="Cambria Math" panose="02040503050406030204" pitchFamily="18" charset="0"/>
                      </a:rPr>
                      <m:t>−</m:t>
                    </m:r>
                    <m:r>
                      <a:rPr lang="it-IT">
                        <a:latin typeface="Cambria Math" panose="02040503050406030204" pitchFamily="18" charset="0"/>
                      </a:rPr>
                      <m:t>2</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r>
                          <a:rPr lang="it-IT">
                            <a:latin typeface="Cambria Math" panose="02040503050406030204" pitchFamily="18" charset="0"/>
                          </a:rPr>
                          <m:t>+</m:t>
                        </m:r>
                        <m:r>
                          <a:rPr lang="it-IT">
                            <a:latin typeface="Cambria Math" panose="02040503050406030204" pitchFamily="18" charset="0"/>
                          </a:rPr>
                          <m:t>1</m:t>
                        </m:r>
                      </m:sub>
                    </m:sSub>
                    <m:r>
                      <a:rPr lang="it-IT">
                        <a:latin typeface="Cambria Math" panose="02040503050406030204" pitchFamily="18" charset="0"/>
                      </a:rPr>
                      <m:t>+</m:t>
                    </m:r>
                    <m:r>
                      <a:rPr lang="it-IT">
                        <a:latin typeface="Cambria Math" panose="02040503050406030204" pitchFamily="18" charset="0"/>
                      </a:rPr>
                      <m:t>2</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r>
                      <a:rPr lang="it-IT">
                        <a:latin typeface="Cambria Math" panose="02040503050406030204" pitchFamily="18" charset="0"/>
                      </a:rPr>
                      <m:t>0</m:t>
                    </m:r>
                  </m:oMath>
                </a14:m>
                <a:endParaRPr lang="it-IT" sz="2800"/>
              </a:p>
              <a:p>
                <a:pPr lvl="0"/>
                <a:r>
                  <a:rPr lang="it-IT" sz="2800">
                    <a:latin typeface="Times New Roman" pitchFamily="18"/>
                    <a:cs typeface="Times New Roman" pitchFamily="18"/>
                  </a:rPr>
                  <a:t>Eq. caratteristica</a:t>
                </a:r>
                <a:r>
                  <a:rPr lang="it-IT" sz="2800"/>
                  <a:t>: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𝛼</m:t>
                        </m:r>
                      </m:e>
                      <m:sup>
                        <m:r>
                          <a:rPr lang="it-IT">
                            <a:latin typeface="Cambria Math" panose="02040503050406030204" pitchFamily="18" charset="0"/>
                          </a:rPr>
                          <m:t>2</m:t>
                        </m:r>
                      </m:sup>
                    </m:sSup>
                    <m:r>
                      <a:rPr lang="it-IT">
                        <a:latin typeface="Cambria Math" panose="02040503050406030204" pitchFamily="18" charset="0"/>
                      </a:rPr>
                      <m:t>−</m:t>
                    </m:r>
                    <m:r>
                      <a:rPr lang="it-IT">
                        <a:latin typeface="Cambria Math" panose="02040503050406030204" pitchFamily="18" charset="0"/>
                      </a:rPr>
                      <m:t>2</m:t>
                    </m:r>
                    <m:r>
                      <a:rPr lang="it-IT" i="1">
                        <a:latin typeface="Cambria Math" panose="02040503050406030204" pitchFamily="18" charset="0"/>
                      </a:rPr>
                      <m:t>𝛼</m:t>
                    </m:r>
                    <m:r>
                      <a:rPr lang="it-IT">
                        <a:latin typeface="Cambria Math" panose="02040503050406030204" pitchFamily="18" charset="0"/>
                      </a:rPr>
                      <m:t>+</m:t>
                    </m:r>
                    <m:r>
                      <a:rPr lang="it-IT">
                        <a:latin typeface="Cambria Math" panose="02040503050406030204" pitchFamily="18" charset="0"/>
                      </a:rPr>
                      <m:t>2</m:t>
                    </m:r>
                    <m:r>
                      <a:rPr lang="it-IT">
                        <a:latin typeface="Cambria Math" panose="02040503050406030204" pitchFamily="18" charset="0"/>
                      </a:rPr>
                      <m:t>=</m:t>
                    </m:r>
                    <m:r>
                      <a:rPr lang="it-IT">
                        <a:latin typeface="Cambria Math" panose="02040503050406030204" pitchFamily="18" charset="0"/>
                      </a:rPr>
                      <m:t>0</m:t>
                    </m:r>
                  </m:oMath>
                </a14:m>
                <a:endParaRPr lang="it-IT" sz="2800">
                  <a:ea typeface="Cambria Math" pitchFamily="18"/>
                </a:endParaRPr>
              </a:p>
              <a:p>
                <a:pPr lvl="0"/>
                <a:r>
                  <a:rPr lang="it-IT" sz="2800">
                    <a:latin typeface="Times New Roman" pitchFamily="18"/>
                    <a:cs typeface="Times New Roman" pitchFamily="18"/>
                  </a:rPr>
                  <a:t>Radici dell’eq</a:t>
                </a:r>
                <a:r>
                  <a:rPr lang="it-IT" sz="2800"/>
                  <a:t>.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1</m:t>
                        </m:r>
                      </m:sub>
                    </m:sSub>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m:t>
                    </m:r>
                    <m:r>
                      <a:rPr lang="it-IT" i="1">
                        <a:latin typeface="Cambria Math" panose="02040503050406030204" pitchFamily="18" charset="0"/>
                      </a:rPr>
                      <m:t>𝑖</m:t>
                    </m:r>
                    <m:r>
                      <a:rPr lang="it-IT">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a:latin typeface="Cambria Math" panose="02040503050406030204" pitchFamily="18" charset="0"/>
                          </a:rPr>
                          <m:t>2</m:t>
                        </m:r>
                      </m:sub>
                    </m:sSub>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m:t>
                    </m:r>
                    <m:r>
                      <a:rPr lang="it-IT" i="1">
                        <a:latin typeface="Cambria Math" panose="02040503050406030204" pitchFamily="18" charset="0"/>
                      </a:rPr>
                      <m:t>𝑖</m:t>
                    </m:r>
                  </m:oMath>
                </a14:m>
                <a:endParaRPr lang="it-IT" sz="2800"/>
              </a:p>
              <a:p>
                <a:pPr lvl="0"/>
                <a14:m>
                  <m:oMath xmlns:m="http://schemas.openxmlformats.org/officeDocument/2006/math">
                    <m:r>
                      <a:rPr lang="it-IT" i="1">
                        <a:latin typeface="Cambria Math" panose="02040503050406030204" pitchFamily="18" charset="0"/>
                      </a:rPr>
                      <m:t>𝜌</m:t>
                    </m:r>
                    <m:r>
                      <a:rPr lang="it-IT">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a:latin typeface="Cambria Math" panose="02040503050406030204" pitchFamily="18" charset="0"/>
                              </a:rPr>
                              <m:t>1</m:t>
                            </m:r>
                          </m:e>
                          <m:sup>
                            <m:r>
                              <a:rPr lang="it-IT">
                                <a:latin typeface="Cambria Math" panose="02040503050406030204" pitchFamily="18" charset="0"/>
                              </a:rPr>
                              <m:t>2</m:t>
                            </m:r>
                          </m:sup>
                        </m:sSup>
                        <m:r>
                          <a:rPr lang="it-IT">
                            <a:latin typeface="Cambria Math" panose="02040503050406030204" pitchFamily="18" charset="0"/>
                          </a:rPr>
                          <m:t>+</m:t>
                        </m:r>
                        <m:sSup>
                          <m:sSupPr>
                            <m:ctrlPr>
                              <a:rPr lang="it-IT" i="1">
                                <a:latin typeface="Cambria Math" panose="02040503050406030204" pitchFamily="18" charset="0"/>
                              </a:rPr>
                            </m:ctrlPr>
                          </m:sSupPr>
                          <m:e>
                            <m:r>
                              <a:rPr lang="it-IT">
                                <a:latin typeface="Cambria Math" panose="02040503050406030204" pitchFamily="18" charset="0"/>
                              </a:rPr>
                              <m:t>1</m:t>
                            </m:r>
                          </m:e>
                          <m:sup>
                            <m:r>
                              <a:rPr lang="it-IT">
                                <a:latin typeface="Cambria Math" panose="02040503050406030204" pitchFamily="18" charset="0"/>
                              </a:rPr>
                              <m:t>2</m:t>
                            </m:r>
                          </m:sup>
                        </m:sSup>
                      </m:e>
                    </m:rad>
                    <m:r>
                      <a:rPr lang="it-IT">
                        <a:latin typeface="Cambria Math" panose="02040503050406030204" pitchFamily="18" charset="0"/>
                      </a:rPr>
                      <m:t>=</m:t>
                    </m:r>
                    <m:rad>
                      <m:radPr>
                        <m:degHide m:val="on"/>
                        <m:ctrlPr>
                          <a:rPr lang="it-IT" i="1">
                            <a:latin typeface="Cambria Math" panose="02040503050406030204" pitchFamily="18" charset="0"/>
                          </a:rPr>
                        </m:ctrlPr>
                      </m:radPr>
                      <m:deg/>
                      <m:e>
                        <m:r>
                          <a:rPr lang="it-IT">
                            <a:latin typeface="Cambria Math" panose="02040503050406030204" pitchFamily="18" charset="0"/>
                          </a:rPr>
                          <m:t>2</m:t>
                        </m:r>
                      </m:e>
                    </m:rad>
                  </m:oMath>
                </a14:m>
                <a:endParaRPr lang="it-IT" sz="2800"/>
              </a:p>
              <a:p>
                <a:pPr lvl="0"/>
                <a14:m>
                  <m:oMath xmlns:m="http://schemas.openxmlformats.org/officeDocument/2006/math">
                    <m:r>
                      <a:rPr lang="it-IT" i="1">
                        <a:latin typeface="Cambria Math" panose="02040503050406030204" pitchFamily="18" charset="0"/>
                      </a:rPr>
                      <m:t>𝜃</m:t>
                    </m:r>
                    <m:r>
                      <a:rPr lang="it-IT">
                        <a:latin typeface="Cambria Math" panose="02040503050406030204" pitchFamily="18" charset="0"/>
                      </a:rPr>
                      <m:t> </m:t>
                    </m:r>
                  </m:oMath>
                </a14:m>
                <a:r>
                  <a:rPr lang="it-IT" sz="2800">
                    <a:latin typeface="Times New Roman" pitchFamily="18"/>
                    <a:cs typeface="Times New Roman" pitchFamily="18"/>
                  </a:rPr>
                  <a:t>tale che </a:t>
                </a:r>
                <a14:m>
                  <m:oMath xmlns:m="http://schemas.openxmlformats.org/officeDocument/2006/math">
                    <m:r>
                      <a:rPr lang="it-IT" i="1">
                        <a:latin typeface="Cambria Math" panose="02040503050406030204" pitchFamily="18" charset="0"/>
                      </a:rPr>
                      <m:t>𝑐𝑜𝑠</m:t>
                    </m:r>
                    <m:r>
                      <a:rPr lang="it-IT" i="1">
                        <a:latin typeface="Cambria Math" panose="02040503050406030204" pitchFamily="18" charset="0"/>
                      </a:rPr>
                      <m:t>𝜃</m:t>
                    </m:r>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 </m:t>
                    </m:r>
                    <m:r>
                      <a:rPr lang="it-IT" i="1">
                        <a:latin typeface="Cambria Math" panose="02040503050406030204" pitchFamily="18" charset="0"/>
                      </a:rPr>
                      <m:t>𝑒</m:t>
                    </m:r>
                    <m:r>
                      <a:rPr lang="it-IT">
                        <a:latin typeface="Cambria Math" panose="02040503050406030204" pitchFamily="18" charset="0"/>
                      </a:rPr>
                      <m:t> </m:t>
                    </m:r>
                    <m:r>
                      <a:rPr lang="it-IT" i="1">
                        <a:latin typeface="Cambria Math" panose="02040503050406030204" pitchFamily="18" charset="0"/>
                      </a:rPr>
                      <m:t>𝑠𝑖𝑛</m:t>
                    </m:r>
                    <m:r>
                      <a:rPr lang="it-IT" i="1">
                        <a:latin typeface="Cambria Math" panose="02040503050406030204" pitchFamily="18" charset="0"/>
                      </a:rPr>
                      <m:t>𝜃</m:t>
                    </m:r>
                    <m:r>
                      <a:rPr lang="it-IT">
                        <a:latin typeface="Cambria Math" panose="02040503050406030204" pitchFamily="18" charset="0"/>
                      </a:rPr>
                      <m:t>=</m:t>
                    </m:r>
                    <m:r>
                      <a:rPr lang="it-IT">
                        <a:latin typeface="Cambria Math" panose="02040503050406030204" pitchFamily="18" charset="0"/>
                      </a:rPr>
                      <m:t>1</m:t>
                    </m:r>
                    <m:r>
                      <a:rPr lang="it-IT">
                        <a:latin typeface="Cambria Math" panose="02040503050406030204" pitchFamily="18" charset="0"/>
                      </a:rPr>
                      <m:t> è </m:t>
                    </m:r>
                    <m:r>
                      <a:rPr lang="it-IT" i="1">
                        <a:latin typeface="Cambria Math" panose="02040503050406030204" pitchFamily="18" charset="0"/>
                      </a:rPr>
                      <m:t>𝜃</m:t>
                    </m:r>
                    <m:r>
                      <a:rPr lang="it-IT">
                        <a:latin typeface="Cambria Math" panose="02040503050406030204" pitchFamily="18" charset="0"/>
                      </a:rPr>
                      <m:t>=</m:t>
                    </m:r>
                    <m:f>
                      <m:fPr>
                        <m:type m:val="skw"/>
                        <m:ctrlPr>
                          <a:rPr lang="it-IT" i="1">
                            <a:latin typeface="Cambria Math" panose="02040503050406030204" pitchFamily="18" charset="0"/>
                          </a:rPr>
                        </m:ctrlPr>
                      </m:fPr>
                      <m:num>
                        <m:r>
                          <a:rPr lang="it-IT" i="1">
                            <a:latin typeface="Cambria Math" panose="02040503050406030204" pitchFamily="18" charset="0"/>
                          </a:rPr>
                          <m:t>𝜋</m:t>
                        </m:r>
                      </m:num>
                      <m:den>
                        <m:r>
                          <a:rPr lang="it-IT">
                            <a:latin typeface="Cambria Math" panose="02040503050406030204" pitchFamily="18" charset="0"/>
                          </a:rPr>
                          <m:t>4</m:t>
                        </m:r>
                      </m:den>
                    </m:f>
                  </m:oMath>
                </a14:m>
                <a:endParaRPr lang="it-IT" sz="2800">
                  <a:latin typeface="Times New Roman" pitchFamily="18"/>
                  <a:cs typeface="Times New Roman" pitchFamily="18"/>
                </a:endParaRPr>
              </a:p>
              <a:p>
                <a:pPr lvl="0"/>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𝑘</m:t>
                        </m:r>
                      </m:sub>
                    </m:sSub>
                    <m:r>
                      <a:rPr lang="it-IT">
                        <a:latin typeface="Cambria Math" panose="02040503050406030204" pitchFamily="18" charset="0"/>
                      </a:rPr>
                      <m:t>=</m:t>
                    </m:r>
                    <m:sSup>
                      <m:sSupPr>
                        <m:ctrlPr>
                          <a:rPr lang="it-IT" i="1">
                            <a:latin typeface="Cambria Math" panose="02040503050406030204" pitchFamily="18" charset="0"/>
                          </a:rPr>
                        </m:ctrlPr>
                      </m:sSupPr>
                      <m:e>
                        <m:r>
                          <a:rPr lang="it-IT">
                            <a:latin typeface="Cambria Math" panose="02040503050406030204" pitchFamily="18" charset="0"/>
                          </a:rPr>
                          <m:t>(</m:t>
                        </m:r>
                        <m:rad>
                          <m:radPr>
                            <m:degHide m:val="on"/>
                            <m:ctrlPr>
                              <a:rPr lang="it-IT" i="1">
                                <a:latin typeface="Cambria Math" panose="02040503050406030204" pitchFamily="18" charset="0"/>
                              </a:rPr>
                            </m:ctrlPr>
                          </m:radPr>
                          <m:deg/>
                          <m:e>
                            <m:r>
                              <a:rPr lang="it-IT">
                                <a:latin typeface="Cambria Math" panose="02040503050406030204" pitchFamily="18" charset="0"/>
                              </a:rPr>
                              <m:t>2</m:t>
                            </m:r>
                          </m:e>
                        </m:rad>
                        <m:r>
                          <a:rPr lang="it-IT">
                            <a:latin typeface="Cambria Math" panose="02040503050406030204" pitchFamily="18" charset="0"/>
                          </a:rPr>
                          <m:t>)</m:t>
                        </m:r>
                      </m:e>
                      <m:sup>
                        <m:r>
                          <a:rPr lang="it-IT" i="1">
                            <a:latin typeface="Cambria Math" panose="02040503050406030204" pitchFamily="18" charset="0"/>
                          </a:rPr>
                          <m:t>𝑘</m:t>
                        </m:r>
                      </m:sup>
                    </m:sSup>
                    <m:r>
                      <a:rPr lang="it-IT">
                        <a:latin typeface="Cambria Math" panose="02040503050406030204" pitchFamily="18" charset="0"/>
                      </a:rPr>
                      <m:t>[</m:t>
                    </m:r>
                    <m:r>
                      <a:rPr lang="it-IT" i="1">
                        <a:latin typeface="Cambria Math" panose="02040503050406030204" pitchFamily="18" charset="0"/>
                      </a:rPr>
                      <m:t>𝐴</m:t>
                    </m:r>
                    <m:func>
                      <m:funcPr>
                        <m:ctrlPr>
                          <a:rPr lang="it-IT" i="1">
                            <a:latin typeface="Cambria Math" panose="02040503050406030204" pitchFamily="18" charset="0"/>
                          </a:rPr>
                        </m:ctrlPr>
                      </m:funcPr>
                      <m:fName>
                        <m:r>
                          <m:rPr>
                            <m:sty m:val="p"/>
                          </m:rPr>
                          <a:rPr lang="it-IT">
                            <a:latin typeface="Cambria Math" panose="02040503050406030204" pitchFamily="18" charset="0"/>
                          </a:rPr>
                          <m:t>cos</m:t>
                        </m:r>
                      </m:fName>
                      <m:e>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r>
                                  <a:rPr lang="it-IT" i="1">
                                    <a:latin typeface="Cambria Math" panose="02040503050406030204" pitchFamily="18" charset="0"/>
                                  </a:rPr>
                                  <m:t>𝜋</m:t>
                                </m:r>
                              </m:num>
                              <m:den>
                                <m:r>
                                  <a:rPr lang="it-IT">
                                    <a:latin typeface="Cambria Math" panose="02040503050406030204" pitchFamily="18" charset="0"/>
                                  </a:rPr>
                                  <m:t>4</m:t>
                                </m:r>
                              </m:den>
                            </m:f>
                          </m:e>
                        </m:d>
                      </m:e>
                    </m:func>
                    <m:r>
                      <a:rPr lang="it-IT">
                        <a:latin typeface="Cambria Math" panose="02040503050406030204" pitchFamily="18" charset="0"/>
                      </a:rPr>
                      <m:t>+</m:t>
                    </m:r>
                    <m:r>
                      <a:rPr lang="it-IT" i="1">
                        <a:latin typeface="Cambria Math" panose="02040503050406030204" pitchFamily="18" charset="0"/>
                      </a:rPr>
                      <m:t>𝐵𝑠𝑖𝑛</m:t>
                    </m:r>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r>
                              <a:rPr lang="it-IT" i="1">
                                <a:latin typeface="Cambria Math" panose="02040503050406030204" pitchFamily="18" charset="0"/>
                              </a:rPr>
                              <m:t>𝜋</m:t>
                            </m:r>
                          </m:num>
                          <m:den>
                            <m:r>
                              <a:rPr lang="it-IT">
                                <a:latin typeface="Cambria Math" panose="02040503050406030204" pitchFamily="18" charset="0"/>
                              </a:rPr>
                              <m:t>4</m:t>
                            </m:r>
                          </m:den>
                        </m:f>
                      </m:e>
                    </m:d>
                    <m:r>
                      <a:rPr lang="it-IT">
                        <a:latin typeface="Cambria Math" panose="02040503050406030204" pitchFamily="18" charset="0"/>
                      </a:rPr>
                      <m:t>]</m:t>
                    </m:r>
                  </m:oMath>
                </a14:m>
                <a:endParaRPr lang="it-IT" sz="2800">
                  <a:latin typeface="Times New Roman" pitchFamily="18"/>
                  <a:cs typeface="Times New Roman" pitchFamily="18"/>
                </a:endParaRPr>
              </a:p>
              <a:p>
                <a:pPr lvl="0"/>
                <a:endParaRPr lang="it-IT" sz="2000">
                  <a:latin typeface="Times New Roman" pitchFamily="18"/>
                  <a:cs typeface="Times New Roman" pitchFamily="18"/>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xfrm>
                <a:off x="838203" y="557052"/>
                <a:ext cx="10515600" cy="5619911"/>
              </a:xfrm>
              <a:blipFill>
                <a:blip r:embed="rId2"/>
                <a:stretch>
                  <a:fillRect l="-1042"/>
                </a:stretch>
              </a:blipFill>
              <a:ln w="19046">
                <a:solidFill>
                  <a:srgbClr val="0D0D0D"/>
                </a:solidFill>
                <a:prstDash val="solid"/>
              </a:ln>
            </p:spPr>
            <p:txBody>
              <a:bodyPr/>
              <a:lstStyle/>
              <a:p>
                <a:r>
                  <a:rPr lang="it-IT">
                    <a:noFill/>
                  </a:rPr>
                  <a:t> </a:t>
                </a:r>
              </a:p>
            </p:txBody>
          </p:sp>
        </mc:Fallback>
      </mc:AlternateContent>
      <p:sp>
        <p:nvSpPr>
          <p:cNvPr id="3" name="CasellaDiTesto 3"/>
          <p:cNvSpPr txBox="1"/>
          <p:nvPr/>
        </p:nvSpPr>
        <p:spPr>
          <a:xfrm>
            <a:off x="5849005" y="6176964"/>
            <a:ext cx="493986" cy="367863"/>
          </a:xfrm>
          <a:prstGeom prst="rect">
            <a:avLst/>
          </a:prstGeom>
          <a:noFill/>
          <a:ln cap="rnd">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a:rPr>
              <a:t>8</a:t>
            </a:r>
          </a:p>
        </p:txBody>
      </p:sp>
      <p:sp>
        <p:nvSpPr>
          <p:cNvPr id="4" name="Segnaposto piè di pagina 1"/>
          <p:cNvSpPr txBox="1"/>
          <p:nvPr/>
        </p:nvSpPr>
        <p:spPr>
          <a:xfrm>
            <a:off x="1528053" y="6328964"/>
            <a:ext cx="7619996"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898989"/>
                </a:solidFill>
                <a:uFillTx/>
                <a:latin typeface="Century Gothic"/>
              </a:rPr>
              <a:t>4C ITIS “G.Galilei”- Salerno</a:t>
            </a:r>
          </a:p>
        </p:txBody>
      </p:sp>
      <p:sp>
        <p:nvSpPr>
          <p:cNvPr id="5" name="Segnaposto numero diapositiva 4"/>
          <p:cNvSpPr txBox="1"/>
          <p:nvPr/>
        </p:nvSpPr>
        <p:spPr>
          <a:xfrm>
            <a:off x="531815" y="787783"/>
            <a:ext cx="779763"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167BA3-6E35-4F6C-A2A4-8692B247085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51</a:t>
            </a:fld>
            <a:endParaRPr lang="it-IT" sz="2000" b="0" i="0" u="none" strike="noStrike" kern="1200" cap="none" spc="0" baseline="0">
              <a:solidFill>
                <a:srgbClr val="FEFFFF"/>
              </a:solidFill>
              <a:uFillTx/>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1500"/>
                                        <p:tgtEl>
                                          <p:spTgt spid="2">
                                            <p:txEl>
                                              <p:pRg st="1" end="1"/>
                                            </p:txEl>
                                          </p:spTgt>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arn(inVertical)">
                                      <p:cBhvr>
                                        <p:cTn id="11" dur="500"/>
                                        <p:tgtEl>
                                          <p:spTgt spid="2">
                                            <p:txEl>
                                              <p:pRg st="3" end="3"/>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barn(inVertical)">
                                      <p:cBhvr>
                                        <p:cTn id="14" dur="500"/>
                                        <p:tgtEl>
                                          <p:spTgt spid="2">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arn(inVertical)">
                                      <p:cBhvr>
                                        <p:cTn id="23" dur="500"/>
                                        <p:tgtEl>
                                          <p:spTgt spid="2">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barn(inVertical)">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b="1">
                <a:solidFill>
                  <a:srgbClr val="E6E1C4"/>
                </a:solidFill>
              </a:rPr>
              <a:t>La Sezione Aurea</a:t>
            </a:r>
          </a:p>
        </p:txBody>
      </p:sp>
      <mc:AlternateContent xmlns:mc="http://schemas.openxmlformats.org/markup-compatibility/2006" xmlns:a14="http://schemas.microsoft.com/office/drawing/2010/main">
        <mc:Choice Requires="a14">
          <p:sp>
            <p:nvSpPr>
              <p:cNvPr id="3" name="Segnaposto contenuto 2"/>
              <p:cNvSpPr txBox="1">
                <a:spLocks noGrp="1"/>
              </p:cNvSpPr>
              <p:nvPr>
                <p:ph idx="1"/>
              </p:nvPr>
            </p:nvSpPr>
            <p:spPr/>
            <p:txBody>
              <a:bodyPr/>
              <a:lstStyle/>
              <a:p>
                <a:pPr lvl="0"/>
                <a:r>
                  <a:rPr lang="it-IT">
                    <a:solidFill>
                      <a:srgbClr val="000000"/>
                    </a:solidFill>
                  </a:rPr>
                  <a:t>In geometria la sezione aurea di segmento è quella parte del segmento che è medio proporzionale fra l’intero segmento e la parte di segmento rimanente.</a:t>
                </a:r>
              </a:p>
              <a:p>
                <a:pPr lvl="0"/>
                <a:endParaRPr lang="it-IT">
                  <a:solidFill>
                    <a:srgbClr val="000000"/>
                  </a:solidFill>
                </a:endParaRPr>
              </a:p>
              <a:p>
                <a:pPr marL="0" lvl="0" indent="0">
                  <a:buNone/>
                </a:pPr>
                <a:endParaRPr lang="it-IT"/>
              </a:p>
              <a:p>
                <a:pPr marL="0" lvl="0" indent="0">
                  <a:buNone/>
                </a:pPr>
                <a:r>
                  <a:rPr lang="it-IT"/>
                  <a:t>           A                   S          B</a:t>
                </a:r>
              </a:p>
              <a:p>
                <a:pPr marL="0" lvl="0" indent="0">
                  <a:buNone/>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𝐴𝐵</m:t>
                      </m:r>
                      <m:r>
                        <a:rPr lang="it-IT">
                          <a:latin typeface="Cambria Math" panose="02040503050406030204" pitchFamily="18" charset="0"/>
                        </a:rPr>
                        <m:t>:</m:t>
                      </m:r>
                      <m:r>
                        <a:rPr lang="it-IT" i="1">
                          <a:latin typeface="Cambria Math" panose="02040503050406030204" pitchFamily="18" charset="0"/>
                        </a:rPr>
                        <m:t>𝐴𝑆</m:t>
                      </m:r>
                      <m:r>
                        <a:rPr lang="it-IT">
                          <a:latin typeface="Cambria Math" panose="02040503050406030204" pitchFamily="18" charset="0"/>
                        </a:rPr>
                        <m:t>=</m:t>
                      </m:r>
                      <m:r>
                        <a:rPr lang="it-IT" i="1">
                          <a:latin typeface="Cambria Math" panose="02040503050406030204" pitchFamily="18" charset="0"/>
                        </a:rPr>
                        <m:t>𝐴𝑆</m:t>
                      </m:r>
                      <m:r>
                        <a:rPr lang="it-IT">
                          <a:latin typeface="Cambria Math" panose="02040503050406030204" pitchFamily="18" charset="0"/>
                        </a:rPr>
                        <m:t>:</m:t>
                      </m:r>
                      <m:r>
                        <a:rPr lang="it-IT" i="1">
                          <a:latin typeface="Cambria Math" panose="02040503050406030204" pitchFamily="18" charset="0"/>
                        </a:rPr>
                        <m:t>𝑆𝐵</m:t>
                      </m:r>
                    </m:oMath>
                  </m:oMathPara>
                </a14:m>
                <a:endParaRPr lang="it-IT">
                  <a:solidFill>
                    <a:srgbClr val="00B050"/>
                  </a:solidFill>
                  <a:effectLst>
                    <a:outerShdw dist="38096" dir="2700000">
                      <a:srgbClr val="000000"/>
                    </a:outerShdw>
                  </a:effectLst>
                </a:endParaRPr>
              </a:p>
            </p:txBody>
          </p:sp>
        </mc:Choice>
        <mc:Fallback xmlns="">
          <p:sp>
            <p:nvSpPr>
              <p:cNvPr id="3" name="Segnaposto contenuto 2"/>
              <p:cNvSpPr txBox="1">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it-IT">
                    <a:noFill/>
                  </a:rPr>
                  <a:t> </a:t>
                </a:r>
              </a:p>
            </p:txBody>
          </p:sp>
        </mc:Fallback>
      </mc:AlternateContent>
      <p:cxnSp>
        <p:nvCxnSpPr>
          <p:cNvPr id="4" name="Connettore 1 6"/>
          <p:cNvCxnSpPr/>
          <p:nvPr/>
        </p:nvCxnSpPr>
        <p:spPr>
          <a:xfrm>
            <a:off x="1919417" y="4316626"/>
            <a:ext cx="1907996" cy="0"/>
          </a:xfrm>
          <a:prstGeom prst="straightConnector1">
            <a:avLst/>
          </a:prstGeom>
          <a:noFill/>
          <a:ln w="19046" cap="flat">
            <a:solidFill>
              <a:srgbClr val="000000"/>
            </a:solidFill>
            <a:prstDash val="solid"/>
          </a:ln>
        </p:spPr>
      </p:cxnSp>
      <p:cxnSp>
        <p:nvCxnSpPr>
          <p:cNvPr id="5" name="Connettore 1 9"/>
          <p:cNvCxnSpPr/>
          <p:nvPr/>
        </p:nvCxnSpPr>
        <p:spPr>
          <a:xfrm>
            <a:off x="3827413" y="4316626"/>
            <a:ext cx="1079998" cy="0"/>
          </a:xfrm>
          <a:prstGeom prst="straightConnector1">
            <a:avLst/>
          </a:prstGeom>
          <a:noFill/>
          <a:ln w="19046" cap="flat">
            <a:solidFill>
              <a:srgbClr val="D17DF9"/>
            </a:solidFill>
            <a:prstDash val="solid"/>
          </a:ln>
          <a:effectLst>
            <a:outerShdw dist="38096" dir="8100000" algn="tl">
              <a:srgbClr val="000000">
                <a:alpha val="34000"/>
              </a:srgbClr>
            </a:outerShdw>
          </a:effectLst>
        </p:spPr>
      </p:cxnSp>
      <p:sp>
        <p:nvSpPr>
          <p:cNvPr id="6" name="CasellaDiTesto 11"/>
          <p:cNvSpPr txBox="1"/>
          <p:nvPr/>
        </p:nvSpPr>
        <p:spPr>
          <a:xfrm>
            <a:off x="5638803" y="2973857"/>
            <a:ext cx="64" cy="276999"/>
          </a:xfrm>
          <a:prstGeom prst="rect">
            <a:avLst/>
          </a:prstGeom>
          <a:noFill/>
          <a:ln cap="rnd">
            <a:noFill/>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Trebuchet MS"/>
            </a:endParaRPr>
          </a:p>
        </p:txBody>
      </p:sp>
      <p:sp>
        <p:nvSpPr>
          <p:cNvPr id="7" name="Segnaposto piè di pagina 3"/>
          <p:cNvSpPr txBox="1"/>
          <p:nvPr/>
        </p:nvSpPr>
        <p:spPr>
          <a:xfrm>
            <a:off x="680322" y="5936184"/>
            <a:ext cx="6870664"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50" b="0" i="0" u="none" strike="noStrike" kern="1200" cap="none" spc="0" baseline="0">
                <a:solidFill>
                  <a:srgbClr val="FFFFFF"/>
                </a:solidFill>
                <a:uFillTx/>
                <a:latin typeface="Trebuchet MS"/>
              </a:rPr>
              <a:t>4C ITIS “G.Galilei”- Salerno</a:t>
            </a:r>
          </a:p>
        </p:txBody>
      </p:sp>
      <p:sp>
        <p:nvSpPr>
          <p:cNvPr id="8" name="Segnaposto numero diapositiva 4"/>
          <p:cNvSpPr txBox="1"/>
          <p:nvPr/>
        </p:nvSpPr>
        <p:spPr>
          <a:xfrm>
            <a:off x="10729450" y="753227"/>
            <a:ext cx="1154146" cy="109078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606D89-87D4-45AF-A0AB-D794618379DB}"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52</a:t>
            </a:fld>
            <a:endParaRPr lang="it-IT" sz="3600" b="0" i="0" u="none" strike="noStrike" kern="1200" cap="none" spc="0" baseline="0">
              <a:solidFill>
                <a:srgbClr val="FFFFFF"/>
              </a:solidFill>
              <a:uFillTx/>
              <a:latin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p:stCondLst>
                                            <p:cond delay="0"/>
                                          </p:stCondLst>
                                        </p:cTn>
                                        <p:tgtEl>
                                          <p:spTgt spid="3">
                                            <p:txEl>
                                              <p:pRg st="0" end="0"/>
                                            </p:txEl>
                                          </p:spTgt>
                                        </p:tgtEl>
                                        <p:attrNameLst>
                                          <p:attrName>ppt_y</p:attrName>
                                        </p:attrNameLst>
                                      </p:cBhvr>
                                      <p:tavLst>
                                        <p:tav tm="0" fmla="#ppt_y-sin(pi*$)/3">
                                          <p:val>
                                            <p:strVal val="0,5"/>
                                          </p:val>
                                        </p:tav>
                                        <p:tav tm="100000">
                                          <p:val>
                                            <p:strVal val="1"/>
                                          </p:val>
                                        </p:tav>
                                      </p:tavLst>
                                    </p:anim>
                                    <p:anim calcmode="lin" valueType="num">
                                      <p:cBhvr>
                                        <p:cTn id="15" dur="664">
                                          <p:stCondLst>
                                            <p:cond delay="664"/>
                                          </p:stCondLst>
                                        </p:cTn>
                                        <p:tgtEl>
                                          <p:spTgt spid="3">
                                            <p:txEl>
                                              <p:pRg st="0" end="0"/>
                                            </p:txEl>
                                          </p:spTgt>
                                        </p:tgtEl>
                                        <p:attrNameLst>
                                          <p:attrName>ppt_y</p:attrName>
                                        </p:attrNameLst>
                                      </p:cBhvr>
                                      <p:tavLst>
                                        <p:tav tm="0" fmla="#ppt_y-sin(pi*$)/9">
                                          <p:val>
                                            <p:strVal val="0"/>
                                          </p:val>
                                        </p:tav>
                                        <p:tav tm="100000">
                                          <p:val>
                                            <p:strVal val="1"/>
                                          </p:val>
                                        </p:tav>
                                      </p:tavLst>
                                    </p:anim>
                                    <p:anim calcmode="lin" valueType="num">
                                      <p:cBhvr>
                                        <p:cTn id="16" dur="332">
                                          <p:stCondLst>
                                            <p:cond delay="1324"/>
                                          </p:stCondLst>
                                        </p:cTn>
                                        <p:tgtEl>
                                          <p:spTgt spid="3">
                                            <p:txEl>
                                              <p:pRg st="0" end="0"/>
                                            </p:txEl>
                                          </p:spTgt>
                                        </p:tgtEl>
                                        <p:attrNameLst>
                                          <p:attrName>ppt_y</p:attrName>
                                        </p:attrNameLst>
                                      </p:cBhvr>
                                      <p:tavLst>
                                        <p:tav tm="0" fmla="#ppt_y-sin(pi*$)/27">
                                          <p:val>
                                            <p:strVal val="0"/>
                                          </p:val>
                                        </p:tav>
                                        <p:tav tm="100000">
                                          <p:val>
                                            <p:strVal val="1"/>
                                          </p:val>
                                        </p:tav>
                                      </p:tavLst>
                                    </p:anim>
                                    <p:anim calcmode="lin" valueType="num">
                                      <p:cBhvr>
                                        <p:cTn id="17" dur="164">
                                          <p:stCondLst>
                                            <p:cond delay="1656"/>
                                          </p:stCondLst>
                                        </p:cTn>
                                        <p:tgtEl>
                                          <p:spTgt spid="3">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p:stCondLst>
                                            <p:cond delay="0"/>
                                          </p:stCondLst>
                                        </p:cTn>
                                        <p:tgtEl>
                                          <p:spTgt spid="3">
                                            <p:txEl>
                                              <p:pRg st="3" end="3"/>
                                            </p:txEl>
                                          </p:spTgt>
                                        </p:tgtEl>
                                        <p:attrNameLst>
                                          <p:attrName>ppt_y</p:attrName>
                                        </p:attrNameLst>
                                      </p:cBhvr>
                                      <p:tavLst>
                                        <p:tav tm="0" fmla="#ppt_y-sin(pi*$)/3">
                                          <p:val>
                                            <p:strVal val="0,5"/>
                                          </p:val>
                                        </p:tav>
                                        <p:tav tm="100000">
                                          <p:val>
                                            <p:strVal val="1"/>
                                          </p:val>
                                        </p:tav>
                                      </p:tavLst>
                                    </p:anim>
                                    <p:anim calcmode="lin" valueType="num">
                                      <p:cBhvr>
                                        <p:cTn id="25" dur="664">
                                          <p:stCondLst>
                                            <p:cond delay="664"/>
                                          </p:stCondLst>
                                        </p:cTn>
                                        <p:tgtEl>
                                          <p:spTgt spid="3">
                                            <p:txEl>
                                              <p:pRg st="3" end="3"/>
                                            </p:txEl>
                                          </p:spTgt>
                                        </p:tgtEl>
                                        <p:attrNameLst>
                                          <p:attrName>ppt_y</p:attrName>
                                        </p:attrNameLst>
                                      </p:cBhvr>
                                      <p:tavLst>
                                        <p:tav tm="0" fmla="#ppt_y-sin(pi*$)/9">
                                          <p:val>
                                            <p:strVal val="0"/>
                                          </p:val>
                                        </p:tav>
                                        <p:tav tm="100000">
                                          <p:val>
                                            <p:strVal val="1"/>
                                          </p:val>
                                        </p:tav>
                                      </p:tavLst>
                                    </p:anim>
                                    <p:anim calcmode="lin" valueType="num">
                                      <p:cBhvr>
                                        <p:cTn id="26" dur="332">
                                          <p:stCondLst>
                                            <p:cond delay="1324"/>
                                          </p:stCondLst>
                                        </p:cTn>
                                        <p:tgtEl>
                                          <p:spTgt spid="3">
                                            <p:txEl>
                                              <p:pRg st="3" end="3"/>
                                            </p:txEl>
                                          </p:spTgt>
                                        </p:tgtEl>
                                        <p:attrNameLst>
                                          <p:attrName>ppt_y</p:attrName>
                                        </p:attrNameLst>
                                      </p:cBhvr>
                                      <p:tavLst>
                                        <p:tav tm="0" fmla="#ppt_y-sin(pi*$)/27">
                                          <p:val>
                                            <p:strVal val="0"/>
                                          </p:val>
                                        </p:tav>
                                        <p:tav tm="100000">
                                          <p:val>
                                            <p:strVal val="1"/>
                                          </p:val>
                                        </p:tav>
                                      </p:tavLst>
                                    </p:anim>
                                    <p:anim calcmode="lin" valueType="num">
                                      <p:cBhvr>
                                        <p:cTn id="27" dur="164">
                                          <p:stCondLst>
                                            <p:cond delay="1656"/>
                                          </p:stCondLst>
                                        </p:cTn>
                                        <p:tgtEl>
                                          <p:spTgt spid="3">
                                            <p:txEl>
                                              <p:pRg st="3" end="3"/>
                                            </p:txEl>
                                          </p:spTgt>
                                        </p:tgtEl>
                                        <p:attrNameLst>
                                          <p:attrName>ppt_y</p:attrName>
                                        </p:attrNameLst>
                                      </p:cBhvr>
                                      <p:tavLst>
                                        <p:tav tm="0" fmla="#ppt_y-sin(pi*$)/81">
                                          <p:val>
                                            <p:strVal val="0"/>
                                          </p:val>
                                        </p:tav>
                                        <p:tav tm="100000">
                                          <p:val>
                                            <p:strVal val="1"/>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p:txBody>
              <a:bodyPr/>
              <a:lstStyle/>
              <a:p>
                <a:pPr lvl="0"/>
                <a:r>
                  <a:rPr lang="it-IT"/>
                  <a:t>Indichiamo con ‘l’ la misura di AB e con ‘x’ la misura di AS : la misura di SB è ‘l-x’.</a:t>
                </a:r>
              </a:p>
              <a:p>
                <a:pPr lvl="0"/>
                <a:r>
                  <a:rPr lang="it-IT"/>
                  <a:t>Determiniamo il valore di x in funzione di l.</a:t>
                </a:r>
              </a:p>
              <a:p>
                <a:pPr lvl="0"/>
                <a:r>
                  <a:rPr lang="it-IT"/>
                  <a:t>Nella proporzione sostistuiamo ai segmenti le misure delle rispettive lunghezze:</a:t>
                </a:r>
              </a:p>
              <a:p>
                <a:pPr lvl="0"/>
                <a14:m>
                  <m:oMath xmlns:m="http://schemas.openxmlformats.org/officeDocument/2006/math">
                    <m:r>
                      <a:rPr lang="it-IT" i="1">
                        <a:latin typeface="Cambria Math" panose="02040503050406030204" pitchFamily="18" charset="0"/>
                      </a:rPr>
                      <m:t>𝑙</m:t>
                    </m:r>
                    <m:r>
                      <a:rPr lang="it-IT">
                        <a:latin typeface="Cambria Math" panose="02040503050406030204" pitchFamily="18" charset="0"/>
                      </a:rPr>
                      <m:t> :</m:t>
                    </m:r>
                    <m:r>
                      <a:rPr lang="it-IT" i="1">
                        <a:latin typeface="Cambria Math" panose="02040503050406030204" pitchFamily="18" charset="0"/>
                      </a:rPr>
                      <m:t>𝑥</m:t>
                    </m:r>
                    <m:r>
                      <a:rPr lang="it-IT">
                        <a:latin typeface="Cambria Math" panose="02040503050406030204" pitchFamily="18" charset="0"/>
                      </a:rPr>
                      <m:t>=</m:t>
                    </m:r>
                    <m:r>
                      <a:rPr lang="it-IT" i="1">
                        <a:latin typeface="Cambria Math" panose="02040503050406030204" pitchFamily="18" charset="0"/>
                      </a:rPr>
                      <m:t>𝑥</m:t>
                    </m:r>
                    <m:r>
                      <a:rPr lang="it-IT">
                        <a:latin typeface="Cambria Math" panose="02040503050406030204" pitchFamily="18" charset="0"/>
                      </a:rPr>
                      <m:t> :(</m:t>
                    </m:r>
                    <m:r>
                      <a:rPr lang="it-IT" i="1">
                        <a:latin typeface="Cambria Math" panose="02040503050406030204" pitchFamily="18" charset="0"/>
                      </a:rPr>
                      <m:t>𝑙</m:t>
                    </m:r>
                    <m:r>
                      <a:rPr lang="it-IT">
                        <a:latin typeface="Cambria Math" panose="02040503050406030204" pitchFamily="18" charset="0"/>
                      </a:rPr>
                      <m:t>−</m:t>
                    </m:r>
                    <m:r>
                      <a:rPr lang="it-IT" i="1">
                        <a:latin typeface="Cambria Math" panose="02040503050406030204" pitchFamily="18" charset="0"/>
                      </a:rPr>
                      <m:t>𝑥</m:t>
                    </m:r>
                    <m:r>
                      <a:rPr lang="it-IT">
                        <a:latin typeface="Cambria Math" panose="02040503050406030204" pitchFamily="18" charset="0"/>
                      </a:rPr>
                      <m:t>)</m:t>
                    </m:r>
                  </m:oMath>
                </a14:m>
                <a:endParaRPr lang="it-IT">
                  <a:effectLst>
                    <a:outerShdw dist="38096" dir="2700000">
                      <a:srgbClr val="000000"/>
                    </a:outerShdw>
                  </a:effectLst>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it-IT">
                    <a:noFill/>
                  </a:rPr>
                  <a:t> </a:t>
                </a:r>
              </a:p>
            </p:txBody>
          </p:sp>
        </mc:Fallback>
      </mc:AlternateContent>
      <p:pic>
        <p:nvPicPr>
          <p:cNvPr id="3" name="Immagin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79956" y="771415"/>
            <a:ext cx="9614221" cy="1079083"/>
          </a:xfrm>
          <a:prstGeom prst="rect">
            <a:avLst/>
          </a:prstGeom>
          <a:noFill/>
          <a:ln cap="rnd">
            <a:noFill/>
          </a:ln>
        </p:spPr>
      </p:pic>
      <p:sp>
        <p:nvSpPr>
          <p:cNvPr id="4" name="Segnaposto piè di pagina 1"/>
          <p:cNvSpPr txBox="1"/>
          <p:nvPr/>
        </p:nvSpPr>
        <p:spPr>
          <a:xfrm>
            <a:off x="680322" y="5936184"/>
            <a:ext cx="6870664"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50" b="0" i="0" u="none" strike="noStrike" kern="1200" cap="none" spc="0" baseline="0">
                <a:solidFill>
                  <a:srgbClr val="FFFFFF"/>
                </a:solidFill>
                <a:uFillTx/>
                <a:latin typeface="Trebuchet MS"/>
              </a:rPr>
              <a:t>4C ITIS “G.Galilei”- Salerno</a:t>
            </a:r>
          </a:p>
        </p:txBody>
      </p:sp>
      <p:sp>
        <p:nvSpPr>
          <p:cNvPr id="5" name="Segnaposto numero diapositiva 4"/>
          <p:cNvSpPr txBox="1"/>
          <p:nvPr/>
        </p:nvSpPr>
        <p:spPr>
          <a:xfrm>
            <a:off x="10729450" y="753227"/>
            <a:ext cx="1154146" cy="109078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204A8E-66AA-4A33-89FE-1900D4A2EEC8}"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53</a:t>
            </a:fld>
            <a:endParaRPr lang="it-IT" sz="3600" b="0" i="0" u="none" strike="noStrike" kern="1200" cap="none" spc="0" baseline="0">
              <a:solidFill>
                <a:srgbClr val="FFFFFF"/>
              </a:solidFill>
              <a:uFillTx/>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1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down)">
                                      <p:cBhvr>
                                        <p:cTn id="26" dur="580">
                                          <p:stCondLst>
                                            <p:cond delay="0"/>
                                          </p:stCondLst>
                                        </p:cTn>
                                        <p:tgtEl>
                                          <p:spTgt spid="2">
                                            <p:txEl>
                                              <p:pRg st="1" end="1"/>
                                            </p:txEl>
                                          </p:spTgt>
                                        </p:tgtEl>
                                      </p:cBhvr>
                                    </p:animEffect>
                                    <p:anim calcmode="lin" valueType="num">
                                      <p:cBhvr>
                                        <p:cTn id="27" dur="1822">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8" dur="664">
                                          <p:stCondLst>
                                            <p:cond delay="0"/>
                                          </p:stCondLst>
                                        </p:cTn>
                                        <p:tgtEl>
                                          <p:spTgt spid="2">
                                            <p:txEl>
                                              <p:pRg st="1" end="1"/>
                                            </p:txEl>
                                          </p:spTgt>
                                        </p:tgtEl>
                                        <p:attrNameLst>
                                          <p:attrName>ppt_y</p:attrName>
                                        </p:attrNameLst>
                                      </p:cBhvr>
                                      <p:tavLst>
                                        <p:tav tm="0" fmla="#ppt_y-sin(pi*$)/3">
                                          <p:val>
                                            <p:strVal val="0,5"/>
                                          </p:val>
                                        </p:tav>
                                        <p:tav tm="100000">
                                          <p:val>
                                            <p:strVal val="1"/>
                                          </p:val>
                                        </p:tav>
                                      </p:tavLst>
                                    </p:anim>
                                    <p:anim calcmode="lin" valueType="num">
                                      <p:cBhvr>
                                        <p:cTn id="29" dur="664">
                                          <p:stCondLst>
                                            <p:cond delay="664"/>
                                          </p:stCondLst>
                                        </p:cTn>
                                        <p:tgtEl>
                                          <p:spTgt spid="2">
                                            <p:txEl>
                                              <p:pRg st="1" end="1"/>
                                            </p:txEl>
                                          </p:spTgt>
                                        </p:tgtEl>
                                        <p:attrNameLst>
                                          <p:attrName>ppt_y</p:attrName>
                                        </p:attrNameLst>
                                      </p:cBhvr>
                                      <p:tavLst>
                                        <p:tav tm="0" fmla="#ppt_y-sin(pi*$)/9">
                                          <p:val>
                                            <p:strVal val="0"/>
                                          </p:val>
                                        </p:tav>
                                        <p:tav tm="100000">
                                          <p:val>
                                            <p:strVal val="1"/>
                                          </p:val>
                                        </p:tav>
                                      </p:tavLst>
                                    </p:anim>
                                    <p:anim calcmode="lin" valueType="num">
                                      <p:cBhvr>
                                        <p:cTn id="30" dur="332">
                                          <p:stCondLst>
                                            <p:cond delay="1324"/>
                                          </p:stCondLst>
                                        </p:cTn>
                                        <p:tgtEl>
                                          <p:spTgt spid="2">
                                            <p:txEl>
                                              <p:pRg st="1" end="1"/>
                                            </p:txEl>
                                          </p:spTgt>
                                        </p:tgtEl>
                                        <p:attrNameLst>
                                          <p:attrName>ppt_y</p:attrName>
                                        </p:attrNameLst>
                                      </p:cBhvr>
                                      <p:tavLst>
                                        <p:tav tm="0" fmla="#ppt_y-sin(pi*$)/27">
                                          <p:val>
                                            <p:strVal val="0"/>
                                          </p:val>
                                        </p:tav>
                                        <p:tav tm="100000">
                                          <p:val>
                                            <p:strVal val="1"/>
                                          </p:val>
                                        </p:tav>
                                      </p:tavLst>
                                    </p:anim>
                                    <p:anim calcmode="lin" valueType="num">
                                      <p:cBhvr>
                                        <p:cTn id="31" dur="164">
                                          <p:stCondLst>
                                            <p:cond delay="1656"/>
                                          </p:stCondLst>
                                        </p:cTn>
                                        <p:tgtEl>
                                          <p:spTgt spid="2">
                                            <p:txEl>
                                              <p:pRg st="1" end="1"/>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p:txBody>
              <a:bodyPr/>
              <a:lstStyle/>
              <a:p>
                <a:pPr lvl="0"/>
                <a:r>
                  <a:rPr lang="it-IT"/>
                  <a:t>Applichiamo la proprietà fondamentale delle proporzioni:</a:t>
                </a:r>
              </a:p>
              <a:p>
                <a:pPr lvl="0"/>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𝑥</m:t>
                        </m:r>
                      </m:e>
                      <m:sup>
                        <m:r>
                          <a:rPr lang="it-IT">
                            <a:latin typeface="Cambria Math" panose="02040503050406030204" pitchFamily="18" charset="0"/>
                          </a:rPr>
                          <m:t>2</m:t>
                        </m:r>
                      </m:sup>
                    </m:sSup>
                    <m:r>
                      <a:rPr lang="it-IT">
                        <a:latin typeface="Cambria Math" panose="02040503050406030204" pitchFamily="18" charset="0"/>
                      </a:rPr>
                      <m:t>=</m:t>
                    </m:r>
                    <m:r>
                      <a:rPr lang="it-IT" i="1">
                        <a:latin typeface="Cambria Math" panose="02040503050406030204" pitchFamily="18" charset="0"/>
                      </a:rPr>
                      <m:t>𝑙</m:t>
                    </m:r>
                    <m:d>
                      <m:dPr>
                        <m:ctrlPr>
                          <a:rPr lang="it-IT" i="1">
                            <a:latin typeface="Cambria Math" panose="02040503050406030204" pitchFamily="18" charset="0"/>
                          </a:rPr>
                        </m:ctrlPr>
                      </m:dPr>
                      <m:e>
                        <m:r>
                          <a:rPr lang="it-IT" i="1">
                            <a:latin typeface="Cambria Math" panose="02040503050406030204" pitchFamily="18" charset="0"/>
                          </a:rPr>
                          <m:t>𝑙</m:t>
                        </m:r>
                        <m:r>
                          <a:rPr lang="it-IT">
                            <a:latin typeface="Cambria Math" panose="02040503050406030204" pitchFamily="18" charset="0"/>
                          </a:rPr>
                          <m:t>−</m:t>
                        </m:r>
                        <m:r>
                          <a:rPr lang="it-IT" i="1">
                            <a:latin typeface="Cambria Math" panose="02040503050406030204" pitchFamily="18" charset="0"/>
                          </a:rPr>
                          <m:t>𝑥</m:t>
                        </m:r>
                      </m:e>
                    </m:d>
                  </m:oMath>
                </a14:m>
                <a:endParaRPr lang="it-IT"/>
              </a:p>
              <a:p>
                <a:pPr lvl="0"/>
                <a:endParaRPr lang="it-IT"/>
              </a:p>
              <a:p>
                <a:pPr lvl="0"/>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𝑥</m:t>
                        </m:r>
                      </m:e>
                      <m:sup>
                        <m:r>
                          <a:rPr lang="it-IT">
                            <a:latin typeface="Cambria Math" panose="02040503050406030204" pitchFamily="18" charset="0"/>
                          </a:rPr>
                          <m:t>2</m:t>
                        </m:r>
                      </m:sup>
                    </m:sSup>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𝑙</m:t>
                        </m:r>
                      </m:e>
                      <m:sup>
                        <m:r>
                          <a:rPr lang="it-IT">
                            <a:latin typeface="Cambria Math" panose="02040503050406030204" pitchFamily="18" charset="0"/>
                          </a:rPr>
                          <m:t>2</m:t>
                        </m:r>
                      </m:sup>
                    </m:sSup>
                    <m:r>
                      <a:rPr lang="it-IT">
                        <a:latin typeface="Cambria Math" panose="02040503050406030204" pitchFamily="18" charset="0"/>
                      </a:rPr>
                      <m:t>−</m:t>
                    </m:r>
                    <m:r>
                      <a:rPr lang="it-IT" i="1">
                        <a:latin typeface="Cambria Math" panose="02040503050406030204" pitchFamily="18" charset="0"/>
                      </a:rPr>
                      <m:t>𝑙𝑥</m:t>
                    </m:r>
                  </m:oMath>
                </a14:m>
                <a:endParaRPr lang="it-IT">
                  <a:effectLst>
                    <a:outerShdw dist="38096" dir="2700000">
                      <a:srgbClr val="000000"/>
                    </a:outerShdw>
                  </a:effectLst>
                </a:endParaRPr>
              </a:p>
              <a:p>
                <a:pPr marL="0" lvl="0" indent="0">
                  <a:buNone/>
                </a:pPr>
                <a:endParaRPr lang="it-IT">
                  <a:effectLst>
                    <a:outerShdw dist="38096" dir="2700000">
                      <a:srgbClr val="000000"/>
                    </a:outerShdw>
                  </a:effectLst>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it-IT">
                    <a:noFill/>
                  </a:rPr>
                  <a:t> </a:t>
                </a:r>
              </a:p>
            </p:txBody>
          </p:sp>
        </mc:Fallback>
      </mc:AlternateContent>
      <p:pic>
        <p:nvPicPr>
          <p:cNvPr id="3" name="Immagin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79956" y="760131"/>
            <a:ext cx="9614221" cy="1079083"/>
          </a:xfrm>
          <a:prstGeom prst="rect">
            <a:avLst/>
          </a:prstGeom>
          <a:noFill/>
          <a:ln cap="rnd">
            <a:noFill/>
          </a:ln>
        </p:spPr>
      </p:pic>
      <p:sp>
        <p:nvSpPr>
          <p:cNvPr id="4" name="Segnaposto piè di pagina 1"/>
          <p:cNvSpPr txBox="1"/>
          <p:nvPr/>
        </p:nvSpPr>
        <p:spPr>
          <a:xfrm>
            <a:off x="680322" y="5936184"/>
            <a:ext cx="6870664"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50" b="0" i="0" u="none" strike="noStrike" kern="1200" cap="none" spc="0" baseline="0">
                <a:solidFill>
                  <a:srgbClr val="FFFFFF"/>
                </a:solidFill>
                <a:uFillTx/>
                <a:latin typeface="Trebuchet MS"/>
              </a:rPr>
              <a:t>4C ITIS “G.Galilei”- Salerno</a:t>
            </a:r>
          </a:p>
        </p:txBody>
      </p:sp>
      <p:sp>
        <p:nvSpPr>
          <p:cNvPr id="5" name="Segnaposto numero diapositiva 3"/>
          <p:cNvSpPr txBox="1"/>
          <p:nvPr/>
        </p:nvSpPr>
        <p:spPr>
          <a:xfrm>
            <a:off x="10729450" y="753227"/>
            <a:ext cx="1154146" cy="109078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C3DA1F-9D24-4841-A8C2-170E3868BE20}"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54</a:t>
            </a:fld>
            <a:endParaRPr lang="it-IT" sz="3600" b="0" i="0" u="none" strike="noStrike" kern="1200" cap="none" spc="0" baseline="0">
              <a:solidFill>
                <a:srgbClr val="FFFFFF"/>
              </a:solidFill>
              <a:uFillTx/>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2"/>
              <p:cNvSpPr txBox="1">
                <a:spLocks noGrp="1"/>
              </p:cNvSpPr>
              <p:nvPr>
                <p:ph idx="1"/>
              </p:nvPr>
            </p:nvSpPr>
            <p:spPr/>
            <p:txBody>
              <a:bodyPr/>
              <a:lstStyle/>
              <a:p>
                <a:pPr lvl="0"/>
                <a:r>
                  <a:rPr lang="it-IT"/>
                  <a:t>Ordiniamo l’equazione di 2° grado in x e risolviamola:</a:t>
                </a:r>
              </a:p>
              <a:p>
                <a:pPr lvl="0"/>
                <a:endParaRPr lang="it-IT"/>
              </a:p>
              <a:p>
                <a:pPr lvl="0"/>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𝑥</m:t>
                        </m:r>
                      </m:e>
                      <m:sup>
                        <m:r>
                          <a:rPr lang="it-IT">
                            <a:latin typeface="Cambria Math" panose="02040503050406030204" pitchFamily="18" charset="0"/>
                          </a:rPr>
                          <m:t>2</m:t>
                        </m:r>
                      </m:sup>
                    </m:sSup>
                    <m:r>
                      <a:rPr lang="it-IT">
                        <a:latin typeface="Cambria Math" panose="02040503050406030204" pitchFamily="18" charset="0"/>
                      </a:rPr>
                      <m:t>+</m:t>
                    </m:r>
                    <m:r>
                      <a:rPr lang="it-IT" i="1">
                        <a:latin typeface="Cambria Math" panose="02040503050406030204" pitchFamily="18" charset="0"/>
                      </a:rPr>
                      <m:t>𝑙𝑥</m:t>
                    </m:r>
                    <m:r>
                      <a:rPr lang="it-IT">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𝑙</m:t>
                        </m:r>
                      </m:e>
                      <m:sup>
                        <m:r>
                          <a:rPr lang="it-IT">
                            <a:latin typeface="Cambria Math" panose="02040503050406030204" pitchFamily="18" charset="0"/>
                          </a:rPr>
                          <m:t>2</m:t>
                        </m:r>
                      </m:sup>
                    </m:sSup>
                    <m:r>
                      <a:rPr lang="it-IT">
                        <a:latin typeface="Cambria Math" panose="02040503050406030204" pitchFamily="18" charset="0"/>
                      </a:rPr>
                      <m:t>=</m:t>
                    </m:r>
                    <m:r>
                      <a:rPr lang="it-IT">
                        <a:latin typeface="Cambria Math" panose="02040503050406030204" pitchFamily="18" charset="0"/>
                      </a:rPr>
                      <m:t>0</m:t>
                    </m:r>
                  </m:oMath>
                </a14:m>
                <a:endParaRPr lang="it-IT"/>
              </a:p>
              <a:p>
                <a:pPr lvl="0"/>
                <a14:m>
                  <m:oMath xmlns:m="http://schemas.openxmlformats.org/officeDocument/2006/math">
                    <m:r>
                      <a:rPr lang="it-IT" i="1">
                        <a:latin typeface="Cambria Math" panose="02040503050406030204" pitchFamily="18" charset="0"/>
                      </a:rPr>
                      <m:t>𝑥</m:t>
                    </m:r>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m:t>
                        </m:r>
                        <m:r>
                          <a:rPr lang="it-IT" i="1">
                            <a:latin typeface="Cambria Math" panose="02040503050406030204" pitchFamily="18" charset="0"/>
                          </a:rPr>
                          <m:t>𝑙</m:t>
                        </m:r>
                        <m:r>
                          <a:rPr lang="it-IT">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rPr>
                                  <m:t>𝑙</m:t>
                                </m:r>
                              </m:e>
                              <m:sup>
                                <m:r>
                                  <a:rPr lang="it-IT">
                                    <a:latin typeface="Cambria Math" panose="02040503050406030204" pitchFamily="18" charset="0"/>
                                  </a:rPr>
                                  <m:t>2</m:t>
                                </m:r>
                              </m:sup>
                            </m:sSup>
                            <m:r>
                              <a:rPr lang="it-IT">
                                <a:latin typeface="Cambria Math" panose="02040503050406030204" pitchFamily="18" charset="0"/>
                              </a:rPr>
                              <m:t>+</m:t>
                            </m:r>
                            <m:r>
                              <a:rPr lang="it-IT">
                                <a:latin typeface="Cambria Math" panose="02040503050406030204" pitchFamily="18" charset="0"/>
                              </a:rPr>
                              <m:t>4</m:t>
                            </m:r>
                            <m:sSup>
                              <m:sSupPr>
                                <m:ctrlPr>
                                  <a:rPr lang="it-IT" i="1">
                                    <a:latin typeface="Cambria Math" panose="02040503050406030204" pitchFamily="18" charset="0"/>
                                  </a:rPr>
                                </m:ctrlPr>
                              </m:sSupPr>
                              <m:e>
                                <m:r>
                                  <a:rPr lang="it-IT" i="1">
                                    <a:latin typeface="Cambria Math" panose="02040503050406030204" pitchFamily="18" charset="0"/>
                                  </a:rPr>
                                  <m:t>𝑙</m:t>
                                </m:r>
                              </m:e>
                              <m:sup>
                                <m:r>
                                  <a:rPr lang="it-IT">
                                    <a:latin typeface="Cambria Math" panose="02040503050406030204" pitchFamily="18" charset="0"/>
                                  </a:rPr>
                                  <m:t>2</m:t>
                                </m:r>
                              </m:sup>
                            </m:sSup>
                          </m:e>
                        </m:rad>
                      </m:num>
                      <m:den>
                        <m:r>
                          <a:rPr lang="it-IT">
                            <a:latin typeface="Cambria Math" panose="02040503050406030204" pitchFamily="18" charset="0"/>
                          </a:rPr>
                          <m:t>2</m:t>
                        </m:r>
                      </m:den>
                    </m:f>
                    <m:r>
                      <a:rPr lang="it-IT">
                        <a:latin typeface="Cambria Math" panose="02040503050406030204" pitchFamily="18" charset="0"/>
                      </a:rPr>
                      <m:t>=</m:t>
                    </m:r>
                  </m:oMath>
                </a14:m>
                <a:endParaRPr lang="it-IT" i="1">
                  <a:effectLst>
                    <a:outerShdw dist="38096" dir="2700000">
                      <a:srgbClr val="000000"/>
                    </a:outerShdw>
                  </a:effectLst>
                  <a:latin typeface="Cambria Math" pitchFamily="18"/>
                </a:endParaRPr>
              </a:p>
              <a:p>
                <a:pPr lvl="0"/>
                <a14:m>
                  <m:oMath xmlns:m="http://schemas.openxmlformats.org/officeDocument/2006/math">
                    <m:r>
                      <a:rPr lang="it-IT">
                        <a:latin typeface="Cambria Math" panose="02040503050406030204" pitchFamily="18" charset="0"/>
                      </a:rPr>
                      <m:t> </m:t>
                    </m:r>
                    <m:r>
                      <a:rPr lang="it-IT" i="1">
                        <a:latin typeface="Cambria Math" panose="02040503050406030204" pitchFamily="18" charset="0"/>
                      </a:rPr>
                      <m:t>𝑥</m:t>
                    </m:r>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m:t>
                        </m:r>
                        <m:r>
                          <a:rPr lang="it-IT" i="1">
                            <a:latin typeface="Cambria Math" panose="02040503050406030204" pitchFamily="18" charset="0"/>
                          </a:rPr>
                          <m:t>𝑙</m:t>
                        </m:r>
                        <m:r>
                          <a:rPr lang="it-IT">
                            <a:latin typeface="Cambria Math" panose="02040503050406030204" pitchFamily="18" charset="0"/>
                          </a:rPr>
                          <m:t>±</m:t>
                        </m:r>
                        <m:r>
                          <a:rPr lang="it-IT" i="1">
                            <a:latin typeface="Cambria Math" panose="02040503050406030204" pitchFamily="18" charset="0"/>
                          </a:rPr>
                          <m:t>𝑙</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oMath>
                </a14:m>
                <a:r>
                  <a:rPr lang="it-IT">
                    <a:effectLst>
                      <a:outerShdw dist="38096" dir="2700000">
                        <a:srgbClr val="000000"/>
                      </a:outerShdw>
                    </a:effectLst>
                  </a:rPr>
                  <a:t>=</a:t>
                </a:r>
                <a:endParaRPr lang="it-IT" i="1">
                  <a:effectLst>
                    <a:outerShdw dist="38096" dir="2700000">
                      <a:srgbClr val="000000"/>
                    </a:outerShdw>
                  </a:effectLst>
                  <a:latin typeface="Cambria Math" pitchFamily="18"/>
                </a:endParaRPr>
              </a:p>
              <a:p>
                <a:pPr lvl="0"/>
                <a14:m>
                  <m:oMath xmlns:m="http://schemas.openxmlformats.org/officeDocument/2006/math">
                    <m:r>
                      <a:rPr lang="it-IT" i="1">
                        <a:latin typeface="Cambria Math" panose="02040503050406030204" pitchFamily="18" charset="0"/>
                      </a:rPr>
                      <m:t>𝑥</m:t>
                    </m:r>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m:t>
                        </m:r>
                        <m:r>
                          <a:rPr lang="it-IT" i="1">
                            <a:latin typeface="Cambria Math" panose="02040503050406030204" pitchFamily="18" charset="0"/>
                          </a:rPr>
                          <m:t>𝑙</m:t>
                        </m:r>
                        <m:r>
                          <a:rPr lang="it-IT">
                            <a:latin typeface="Cambria Math" panose="02040503050406030204" pitchFamily="18" charset="0"/>
                          </a:rPr>
                          <m:t>±</m:t>
                        </m:r>
                        <m:r>
                          <a:rPr lang="it-IT" i="1">
                            <a:latin typeface="Cambria Math" panose="02040503050406030204" pitchFamily="18" charset="0"/>
                          </a:rPr>
                          <m:t>𝑙</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num>
                      <m:den>
                        <m:r>
                          <a:rPr lang="it-IT">
                            <a:latin typeface="Cambria Math" panose="02040503050406030204" pitchFamily="18" charset="0"/>
                          </a:rPr>
                          <m:t>2</m:t>
                        </m:r>
                      </m:den>
                    </m:f>
                  </m:oMath>
                </a14:m>
                <a:endParaRPr lang="it-IT">
                  <a:effectLst>
                    <a:outerShdw dist="38096" dir="2700000">
                      <a:srgbClr val="000000"/>
                    </a:outerShdw>
                  </a:effectLst>
                </a:endParaRPr>
              </a:p>
              <a:p>
                <a:pPr lvl="0"/>
                <a:endParaRPr lang="it-IT">
                  <a:effectLst>
                    <a:outerShdw dist="38096" dir="2700000">
                      <a:srgbClr val="000000"/>
                    </a:outerShdw>
                  </a:effectLst>
                </a:endParaRPr>
              </a:p>
            </p:txBody>
          </p:sp>
        </mc:Choice>
        <mc:Fallback xmlns="">
          <p:sp>
            <p:nvSpPr>
              <p:cNvPr id="2" name="Segnaposto contenuto 2"/>
              <p:cNvSpPr txBox="1">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it-IT">
                    <a:noFill/>
                  </a:rPr>
                  <a:t> </a:t>
                </a:r>
              </a:p>
            </p:txBody>
          </p:sp>
        </mc:Fallback>
      </mc:AlternateContent>
      <p:pic>
        <p:nvPicPr>
          <p:cNvPr id="3" name="Immagin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79956" y="712838"/>
            <a:ext cx="9614221" cy="1079083"/>
          </a:xfrm>
          <a:prstGeom prst="rect">
            <a:avLst/>
          </a:prstGeom>
          <a:noFill/>
          <a:ln cap="rnd">
            <a:noFill/>
          </a:ln>
        </p:spPr>
      </p:pic>
      <p:sp>
        <p:nvSpPr>
          <p:cNvPr id="4" name="Segnaposto piè di pagina 1"/>
          <p:cNvSpPr txBox="1"/>
          <p:nvPr/>
        </p:nvSpPr>
        <p:spPr>
          <a:xfrm>
            <a:off x="680322" y="5936184"/>
            <a:ext cx="6870664"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50" b="0" i="0" u="none" strike="noStrike" kern="1200" cap="none" spc="0" baseline="0">
                <a:solidFill>
                  <a:srgbClr val="FFFFFF"/>
                </a:solidFill>
                <a:uFillTx/>
                <a:latin typeface="Trebuchet MS"/>
              </a:rPr>
              <a:t>4C ITIS “G.Galilei”- Salerno</a:t>
            </a:r>
          </a:p>
        </p:txBody>
      </p:sp>
      <p:sp>
        <p:nvSpPr>
          <p:cNvPr id="5" name="Segnaposto numero diapositiva 4"/>
          <p:cNvSpPr txBox="1"/>
          <p:nvPr/>
        </p:nvSpPr>
        <p:spPr>
          <a:xfrm>
            <a:off x="10729450" y="753227"/>
            <a:ext cx="1154146" cy="109078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E62E1C-061C-4ABF-AA6F-140589EF79FA}"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55</a:t>
            </a:fld>
            <a:endParaRPr lang="it-IT" sz="3600" b="0" i="0" u="none" strike="noStrike" kern="1200" cap="none" spc="0" baseline="0">
              <a:solidFill>
                <a:srgbClr val="FFFFFF"/>
              </a:solidFill>
              <a:uFillTx/>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ttangolo 5"/>
          <p:cNvSpPr/>
          <p:nvPr/>
        </p:nvSpPr>
        <p:spPr>
          <a:xfrm>
            <a:off x="3782287" y="5311831"/>
            <a:ext cx="4513807" cy="856207"/>
          </a:xfrm>
          <a:prstGeom prst="rect">
            <a:avLst/>
          </a:prstGeom>
          <a:solidFill>
            <a:srgbClr val="F09415"/>
          </a:solidFill>
          <a:ln w="12701" cap="flat">
            <a:solidFill>
              <a:srgbClr val="B06B0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Trebuchet MS"/>
            </a:endParaRPr>
          </a:p>
        </p:txBody>
      </p:sp>
      <p:sp>
        <p:nvSpPr>
          <p:cNvPr id="3" name="Titolo 1"/>
          <p:cNvSpPr txBox="1">
            <a:spLocks noGrp="1"/>
          </p:cNvSpPr>
          <p:nvPr>
            <p:ph type="title"/>
          </p:nvPr>
        </p:nvSpPr>
        <p:spPr/>
        <p:txBody>
          <a:bodyPr/>
          <a:lstStyle/>
          <a:p>
            <a:pPr lvl="0"/>
            <a:r>
              <a:rPr lang="it-IT"/>
              <a:t> </a:t>
            </a:r>
          </a:p>
        </p:txBody>
      </p:sp>
      <mc:AlternateContent xmlns:mc="http://schemas.openxmlformats.org/markup-compatibility/2006" xmlns:a14="http://schemas.microsoft.com/office/drawing/2010/main">
        <mc:Choice Requires="a14">
          <p:sp>
            <p:nvSpPr>
              <p:cNvPr id="4" name="Segnaposto contenuto 2"/>
              <p:cNvSpPr txBox="1">
                <a:spLocks noGrp="1"/>
              </p:cNvSpPr>
              <p:nvPr>
                <p:ph idx="1"/>
              </p:nvPr>
            </p:nvSpPr>
            <p:spPr>
              <a:xfrm>
                <a:off x="680322" y="2097002"/>
                <a:ext cx="10791245" cy="4370292"/>
              </a:xfrm>
            </p:spPr>
            <p:txBody>
              <a:bodyPr/>
              <a:lstStyle/>
              <a:p>
                <a:pPr lvl="0"/>
                <a:endParaRPr lang="it-IT" sz="2000"/>
              </a:p>
              <a:p>
                <a:pPr marL="0" lvl="0" indent="0" algn="r">
                  <a:buNone/>
                </a:pPr>
                <a:r>
                  <a:rPr lang="it-IT" sz="2000"/>
                  <a:t>Pertanto il rapporto tra la sezione aurea di un segmento</a:t>
                </a:r>
              </a:p>
              <a:p>
                <a:pPr marL="0" lvl="0" indent="0" algn="r">
                  <a:buNone/>
                </a:pPr>
                <a:r>
                  <a:rPr lang="it-IT" sz="2000"/>
                  <a:t> e il segmento stesso è: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𝐴𝑆</m:t>
                        </m:r>
                      </m:num>
                      <m:den>
                        <m:r>
                          <a:rPr lang="it-IT" i="1">
                            <a:latin typeface="Cambria Math" panose="02040503050406030204" pitchFamily="18" charset="0"/>
                          </a:rPr>
                          <m:t>𝐴𝐵</m:t>
                        </m:r>
                      </m:den>
                    </m:f>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num>
                      <m:den>
                        <m:r>
                          <a:rPr lang="it-IT">
                            <a:latin typeface="Cambria Math" panose="02040503050406030204" pitchFamily="18" charset="0"/>
                          </a:rPr>
                          <m:t>2</m:t>
                        </m:r>
                      </m:den>
                    </m:f>
                    <m:r>
                      <a:rPr lang="it-IT">
                        <a:latin typeface="Cambria Math" panose="02040503050406030204" pitchFamily="18" charset="0"/>
                      </a:rPr>
                      <m:t>=0,6180339887</m:t>
                    </m:r>
                  </m:oMath>
                </a14:m>
                <a:endParaRPr lang="it-IT" sz="2000">
                  <a:effectLst>
                    <a:outerShdw dist="38096" dir="2700000">
                      <a:srgbClr val="000000"/>
                    </a:outerShdw>
                  </a:effectLst>
                </a:endParaRPr>
              </a:p>
              <a:p>
                <a:pPr marL="0" lvl="0" indent="0" algn="ctr">
                  <a:buNone/>
                </a:pPr>
                <a:endParaRPr lang="it-IT" sz="2000"/>
              </a:p>
              <a:p>
                <a:pPr marL="0" lvl="0" indent="0" algn="ctr">
                  <a:buNone/>
                </a:pPr>
                <a:r>
                  <a:rPr lang="it-IT" sz="2000"/>
                  <a:t>Noi cerchiamo il rapporto inverso ossia</a:t>
                </a:r>
              </a:p>
              <a:p>
                <a:pPr marL="0" lvl="0" indent="0" algn="ctr">
                  <a:buNone/>
                </a:pP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𝐴𝐵</m:t>
                        </m:r>
                      </m:num>
                      <m:den>
                        <m:r>
                          <a:rPr lang="it-IT" i="1">
                            <a:latin typeface="Cambria Math" panose="02040503050406030204" pitchFamily="18" charset="0"/>
                          </a:rPr>
                          <m:t>𝐴𝑆</m:t>
                        </m:r>
                      </m:den>
                    </m:f>
                  </m:oMath>
                </a14:m>
                <a:r>
                  <a:rPr lang="it-IT"/>
                  <a:t> = </a:t>
                </a:r>
                <a14:m>
                  <m:oMath xmlns:m="http://schemas.openxmlformats.org/officeDocument/2006/math">
                    <m:f>
                      <m:fPr>
                        <m:ctrlPr>
                          <a:rPr lang="it-IT" i="1">
                            <a:latin typeface="Cambria Math" panose="02040503050406030204" pitchFamily="18" charset="0"/>
                          </a:rPr>
                        </m:ctrlPr>
                      </m:fPr>
                      <m:num>
                        <m:r>
                          <a:rPr lang="it-IT">
                            <a:latin typeface="Cambria Math" panose="02040503050406030204" pitchFamily="18" charset="0"/>
                          </a:rPr>
                          <m:t>2</m:t>
                        </m:r>
                      </m:num>
                      <m:den>
                        <m:r>
                          <a:rPr lang="it-IT">
                            <a:latin typeface="Cambria Math" panose="02040503050406030204" pitchFamily="18" charset="0"/>
                          </a:rPr>
                          <m:t>(</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den>
                    </m:f>
                  </m:oMath>
                </a14:m>
                <a:r>
                  <a:rPr lang="it-IT"/>
                  <a:t> = </a:t>
                </a:r>
                <a14:m>
                  <m:oMath xmlns:m="http://schemas.openxmlformats.org/officeDocument/2006/math">
                    <m:f>
                      <m:fPr>
                        <m:ctrlPr>
                          <a:rPr lang="it-IT" i="1">
                            <a:latin typeface="Cambria Math" panose="02040503050406030204" pitchFamily="18" charset="0"/>
                          </a:rPr>
                        </m:ctrlPr>
                      </m:fPr>
                      <m:num>
                        <m:d>
                          <m:dPr>
                            <m:ctrlPr>
                              <a:rPr lang="it-IT" i="1">
                                <a:latin typeface="Cambria Math" panose="02040503050406030204" pitchFamily="18" charset="0"/>
                              </a:rPr>
                            </m:ctrlPr>
                          </m:dPr>
                          <m:e>
                            <m:rad>
                              <m:radPr>
                                <m:degHide m:val="on"/>
                                <m:ctrlPr>
                                  <a:rPr lang="it-IT" i="1">
                                    <a:latin typeface="Cambria Math" panose="02040503050406030204" pitchFamily="18" charset="0"/>
                                  </a:rPr>
                                </m:ctrlPr>
                              </m:radPr>
                              <m:deg/>
                              <m:e>
                                <m:r>
                                  <a:rPr lang="it-IT">
                                    <a:latin typeface="Cambria Math" panose="02040503050406030204" pitchFamily="18" charset="0"/>
                                  </a:rPr>
                                  <m:t>5</m:t>
                                </m:r>
                              </m:e>
                            </m:rad>
                            <m:r>
                              <a:rPr lang="it-IT">
                                <a:latin typeface="Cambria Math" panose="02040503050406030204" pitchFamily="18" charset="0"/>
                              </a:rPr>
                              <m:t>+1</m:t>
                            </m:r>
                          </m:e>
                        </m:d>
                      </m:num>
                      <m:den>
                        <m:r>
                          <a:rPr lang="it-IT">
                            <a:latin typeface="Cambria Math" panose="02040503050406030204" pitchFamily="18" charset="0"/>
                          </a:rPr>
                          <m:t>2</m:t>
                        </m:r>
                      </m:den>
                    </m:f>
                  </m:oMath>
                </a14:m>
                <a:endParaRPr lang="it-IT"/>
              </a:p>
              <a:p>
                <a:pPr marL="0" lvl="0" indent="0" algn="ctr">
                  <a:buNone/>
                </a:pPr>
                <a:endParaRPr lang="it-IT">
                  <a:latin typeface="Cambria Math" pitchFamily="18"/>
                </a:endParaRPr>
              </a:p>
              <a:p>
                <a:pPr marL="0" lvl="0" indent="0" algn="ctr">
                  <a:buNone/>
                </a:pPr>
                <a14:m>
                  <m:oMath xmlns:m="http://schemas.openxmlformats.org/officeDocument/2006/math">
                    <m:r>
                      <a:rPr lang="it-IT">
                        <a:latin typeface="Cambria Math" panose="02040503050406030204" pitchFamily="18" charset="0"/>
                      </a:rPr>
                      <m:t>∅=</m:t>
                    </m:r>
                    <m:f>
                      <m:fPr>
                        <m:ctrlPr>
                          <a:rPr lang="it-IT" i="1">
                            <a:latin typeface="Cambria Math" panose="02040503050406030204" pitchFamily="18" charset="0"/>
                          </a:rPr>
                        </m:ctrlPr>
                      </m:fPr>
                      <m:num>
                        <m:d>
                          <m:dPr>
                            <m:ctrlPr>
                              <a:rPr lang="it-IT" i="1">
                                <a:latin typeface="Cambria Math" panose="02040503050406030204" pitchFamily="18" charset="0"/>
                              </a:rPr>
                            </m:ctrlPr>
                          </m:dPr>
                          <m:e>
                            <m:r>
                              <a:rPr lang="it-IT">
                                <a:latin typeface="Cambria Math" panose="02040503050406030204" pitchFamily="18" charset="0"/>
                              </a:rPr>
                              <m:t>1+</m:t>
                            </m:r>
                            <m:rad>
                              <m:radPr>
                                <m:degHide m:val="on"/>
                                <m:ctrlPr>
                                  <a:rPr lang="it-IT" i="1">
                                    <a:latin typeface="Cambria Math" panose="02040503050406030204" pitchFamily="18" charset="0"/>
                                  </a:rPr>
                                </m:ctrlPr>
                              </m:radPr>
                              <m:deg/>
                              <m:e>
                                <m:r>
                                  <a:rPr lang="it-IT">
                                    <a:latin typeface="Cambria Math" panose="02040503050406030204" pitchFamily="18" charset="0"/>
                                  </a:rPr>
                                  <m:t>5</m:t>
                                </m:r>
                              </m:e>
                            </m:rad>
                          </m:e>
                        </m:d>
                      </m:num>
                      <m:den>
                        <m:r>
                          <a:rPr lang="it-IT">
                            <a:latin typeface="Cambria Math" panose="02040503050406030204" pitchFamily="18" charset="0"/>
                          </a:rPr>
                          <m:t>2</m:t>
                        </m:r>
                      </m:den>
                    </m:f>
                  </m:oMath>
                </a14:m>
                <a:r>
                  <a:rPr lang="it-IT">
                    <a:solidFill>
                      <a:srgbClr val="FF0000"/>
                    </a:solidFill>
                  </a:rPr>
                  <a:t>= 1.6180339887….</a:t>
                </a:r>
              </a:p>
              <a:p>
                <a:pPr marL="0" lvl="0" indent="0" algn="ctr">
                  <a:buNone/>
                </a:pPr>
                <a:endParaRPr lang="ar-AE">
                  <a:cs typeface="Arial" pitchFamily="34"/>
                </a:endParaRPr>
              </a:p>
              <a:p>
                <a:pPr marL="0" lvl="0" indent="0" algn="ctr">
                  <a:buNone/>
                </a:pPr>
                <a:endParaRPr lang="ar-AE" sz="3200">
                  <a:cs typeface="Arial" pitchFamily="34"/>
                </a:endParaRPr>
              </a:p>
              <a:p>
                <a:pPr marL="0" lvl="0" indent="0" algn="ctr">
                  <a:buNone/>
                </a:pPr>
                <a:endParaRPr lang="ar-AE" sz="3200">
                  <a:cs typeface="Arial" pitchFamily="34"/>
                </a:endParaRPr>
              </a:p>
              <a:p>
                <a:pPr marL="0" lvl="0" indent="0">
                  <a:buNone/>
                </a:pPr>
                <a:endParaRPr lang="ar-AE" sz="3200">
                  <a:cs typeface="Arial" pitchFamily="34"/>
                </a:endParaRPr>
              </a:p>
              <a:p>
                <a:pPr marL="0" lvl="0" indent="0">
                  <a:buNone/>
                </a:pPr>
                <a:endParaRPr lang="ar-AE" sz="3200">
                  <a:cs typeface="Arial" pitchFamily="34"/>
                </a:endParaRPr>
              </a:p>
              <a:p>
                <a:pPr marL="0" lvl="0" indent="0">
                  <a:buNone/>
                </a:pPr>
                <a:endParaRPr lang="ar-AE" sz="3200">
                  <a:cs typeface="Arial" pitchFamily="34"/>
                </a:endParaRPr>
              </a:p>
              <a:p>
                <a:pPr marL="0" lvl="0" indent="0">
                  <a:buNone/>
                </a:pPr>
                <a:endParaRPr lang="it-IT" sz="3200"/>
              </a:p>
            </p:txBody>
          </p:sp>
        </mc:Choice>
        <mc:Fallback xmlns="">
          <p:sp>
            <p:nvSpPr>
              <p:cNvPr id="4" name="Segnaposto contenuto 2"/>
              <p:cNvSpPr txBox="1">
                <a:spLocks noGrp="1" noRot="1" noChangeAspect="1" noMove="1" noResize="1" noEditPoints="1" noAdjustHandles="1" noChangeArrowheads="1" noChangeShapeType="1" noTextEdit="1"/>
              </p:cNvSpPr>
              <p:nvPr>
                <p:ph idx="1"/>
              </p:nvPr>
            </p:nvSpPr>
            <p:spPr>
              <a:xfrm>
                <a:off x="680322" y="2097002"/>
                <a:ext cx="10791245" cy="4370292"/>
              </a:xfrm>
              <a:blipFill>
                <a:blip r:embed="rId2"/>
                <a:stretch>
                  <a:fillRect r="-56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7"/>
              <p:cNvSpPr/>
              <p:nvPr/>
            </p:nvSpPr>
            <p:spPr>
              <a:xfrm>
                <a:off x="1622776" y="2461939"/>
                <a:ext cx="1993556" cy="873215"/>
              </a:xfrm>
              <a:prstGeom prst="rect">
                <a:avLst/>
              </a:prstGeom>
              <a:gradFill>
                <a:gsLst>
                  <a:gs pos="0">
                    <a:srgbClr val="FAE1D0"/>
                  </a:gs>
                  <a:gs pos="100000">
                    <a:srgbClr val="F5BD96"/>
                  </a:gs>
                </a:gsLst>
                <a:lin ang="5400000"/>
              </a:gradFill>
              <a:ln w="9528" cap="flat">
                <a:solidFill>
                  <a:srgbClr val="F09415"/>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𝑙</m:t>
                        </m:r>
                        <m:r>
                          <a:rPr lang="it-IT" i="0">
                            <a:latin typeface="Cambria Math" panose="02040503050406030204" pitchFamily="18" charset="0"/>
                          </a:rPr>
                          <m:t>−</m:t>
                        </m:r>
                        <m:r>
                          <a:rPr lang="it-IT" i="1">
                            <a:latin typeface="Cambria Math" panose="02040503050406030204" pitchFamily="18" charset="0"/>
                          </a:rPr>
                          <m:t>𝑙</m:t>
                        </m:r>
                        <m:r>
                          <a:rPr lang="it-IT" i="0">
                            <a:latin typeface="Cambria Math" panose="02040503050406030204" pitchFamily="18" charset="0"/>
                          </a:rPr>
                          <m:t>√5</m:t>
                        </m:r>
                      </m:num>
                      <m:den>
                        <m:r>
                          <a:rPr lang="it-IT" i="0">
                            <a:latin typeface="Cambria Math" panose="02040503050406030204" pitchFamily="18" charset="0"/>
                          </a:rPr>
                          <m:t>2</m:t>
                        </m:r>
                      </m:den>
                    </m:f>
                  </m:oMath>
                </a14:m>
                <a:r>
                  <a:rPr lang="it-IT" sz="1100" b="0" i="0" u="none" strike="noStrike" kern="1200" cap="none" spc="0" baseline="0">
                    <a:solidFill>
                      <a:srgbClr val="000000"/>
                    </a:solidFill>
                    <a:uFillTx/>
                    <a:latin typeface="Trebuchet MS"/>
                  </a:rPr>
                  <a:t>non accettabile</a:t>
                </a:r>
                <a:endParaRPr lang="it-IT" sz="1800" b="0" i="0" u="none" strike="noStrike" kern="1200" cap="none" spc="0" baseline="0">
                  <a:solidFill>
                    <a:srgbClr val="000000"/>
                  </a:solidFill>
                  <a:uFillTx/>
                  <a:latin typeface="Trebuchet MS"/>
                </a:endParaRPr>
              </a:p>
            </p:txBody>
          </p:sp>
        </mc:Choice>
        <mc:Fallback xmlns="">
          <p:sp>
            <p:nvSpPr>
              <p:cNvPr id="5" name="Rettangolo 7"/>
              <p:cNvSpPr>
                <a:spLocks noRot="1" noChangeAspect="1" noMove="1" noResize="1" noEditPoints="1" noAdjustHandles="1" noChangeArrowheads="1" noChangeShapeType="1" noTextEdit="1"/>
              </p:cNvSpPr>
              <p:nvPr/>
            </p:nvSpPr>
            <p:spPr>
              <a:xfrm>
                <a:off x="1622776" y="2461939"/>
                <a:ext cx="1993556" cy="873215"/>
              </a:xfrm>
              <a:prstGeom prst="rect">
                <a:avLst/>
              </a:prstGeom>
              <a:blipFill>
                <a:blip r:embed="rId3"/>
                <a:stretch>
                  <a:fillRect/>
                </a:stretch>
              </a:blipFill>
              <a:ln w="9528" cap="flat">
                <a:solidFill>
                  <a:srgbClr val="F09415"/>
                </a:solidFill>
                <a:prstDash val="solid"/>
              </a:ln>
            </p:spPr>
            <p:txBody>
              <a:bodyPr/>
              <a:lstStyle/>
              <a:p>
                <a:r>
                  <a:rPr lang="it-IT">
                    <a:noFill/>
                  </a:rPr>
                  <a:t> </a:t>
                </a:r>
              </a:p>
            </p:txBody>
          </p:sp>
        </mc:Fallback>
      </mc:AlternateContent>
      <p:pic>
        <p:nvPicPr>
          <p:cNvPr id="6" name="Immagine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80322" y="718663"/>
            <a:ext cx="9614221" cy="1079083"/>
          </a:xfrm>
          <a:prstGeom prst="rect">
            <a:avLst/>
          </a:prstGeom>
          <a:noFill/>
          <a:ln cap="rnd">
            <a:noFill/>
          </a:ln>
        </p:spPr>
      </p:pic>
      <p:sp>
        <p:nvSpPr>
          <p:cNvPr id="7" name="Segnaposto piè di pagina 4"/>
          <p:cNvSpPr txBox="1"/>
          <p:nvPr/>
        </p:nvSpPr>
        <p:spPr>
          <a:xfrm>
            <a:off x="680322" y="5936184"/>
            <a:ext cx="6870664"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50" b="0" i="0" u="none" strike="noStrike" kern="1200" cap="none" spc="0" baseline="0">
                <a:solidFill>
                  <a:srgbClr val="FFFFFF"/>
                </a:solidFill>
                <a:uFillTx/>
                <a:latin typeface="Trebuchet MS"/>
              </a:rPr>
              <a:t>4C ITIS “G.Galilei”- Salerno</a:t>
            </a:r>
          </a:p>
        </p:txBody>
      </p:sp>
      <p:sp>
        <p:nvSpPr>
          <p:cNvPr id="8" name="Segnaposto numero diapositiva 6"/>
          <p:cNvSpPr txBox="1"/>
          <p:nvPr/>
        </p:nvSpPr>
        <p:spPr>
          <a:xfrm>
            <a:off x="10729450" y="753227"/>
            <a:ext cx="1154146" cy="1090787"/>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FE8E32-1BB0-44F4-A2FD-23EAE9EAA050}"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56</a:t>
            </a:fld>
            <a:endParaRPr lang="it-IT" sz="3600" b="0" i="0" u="none" strike="noStrike" kern="1200" cap="none" spc="0" baseline="0">
              <a:solidFill>
                <a:srgbClr val="FFFFFF"/>
              </a:solidFill>
              <a:uFillTx/>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42016" y="908054"/>
            <a:ext cx="7240246" cy="2719571"/>
          </a:xfrm>
        </p:spPr>
        <p:txBody>
          <a:bodyPr/>
          <a:lstStyle/>
          <a:p>
            <a:pPr lvl="0"/>
            <a:r>
              <a:rPr lang="it-IT" sz="4000" dirty="0">
                <a:solidFill>
                  <a:srgbClr val="002060"/>
                </a:solidFill>
              </a:rPr>
              <a:t>Leonardo Pisano </a:t>
            </a:r>
            <a:r>
              <a:rPr lang="it-IT" sz="2400" dirty="0">
                <a:solidFill>
                  <a:srgbClr val="002060"/>
                </a:solidFill>
              </a:rPr>
              <a:t>detto</a:t>
            </a:r>
            <a:r>
              <a:rPr lang="it-IT" sz="4000" dirty="0">
                <a:solidFill>
                  <a:srgbClr val="002060"/>
                </a:solidFill>
              </a:rPr>
              <a:t> </a:t>
            </a:r>
            <a:r>
              <a:rPr lang="it-IT" sz="4000" b="1" dirty="0">
                <a:solidFill>
                  <a:srgbClr val="002060"/>
                </a:solidFill>
              </a:rPr>
              <a:t>Fibonacci</a:t>
            </a:r>
            <a:endParaRPr lang="it-IT" sz="4800" b="1" dirty="0">
              <a:solidFill>
                <a:srgbClr val="002060"/>
              </a:solidFill>
            </a:endParaRPr>
          </a:p>
        </p:txBody>
      </p:sp>
      <p:sp>
        <p:nvSpPr>
          <p:cNvPr id="3" name="Segnaposto piè di pagina 4"/>
          <p:cNvSpPr txBox="1"/>
          <p:nvPr/>
        </p:nvSpPr>
        <p:spPr>
          <a:xfrm>
            <a:off x="4038603" y="6235906"/>
            <a:ext cx="4114800" cy="485564"/>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1" i="0" u="none" strike="noStrike" kern="1200" cap="none" spc="0" baseline="0">
                <a:solidFill>
                  <a:srgbClr val="002060"/>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9C809A-83ED-4955-AE80-9AD1721D25B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57</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5">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6">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7">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8" name="Rectangle 10"/>
          <p:cNvSpPr/>
          <p:nvPr/>
        </p:nvSpPr>
        <p:spPr>
          <a:xfrm>
            <a:off x="5448296" y="3357567"/>
            <a:ext cx="4846640" cy="1800225"/>
          </a:xfrm>
          <a:prstGeom prst="rect">
            <a:avLst/>
          </a:prstGeom>
          <a:noFill/>
          <a:ln cap="rnd">
            <a:noFill/>
            <a:prstDash val="solid"/>
          </a:ln>
        </p:spPr>
        <p:txBody>
          <a:bodyPr vert="horz" wrap="square" lIns="91440" tIns="45720" rIns="91440" bIns="45720" anchor="ctr" anchorCtr="0" compatLnSpc="1">
            <a:noAutofit/>
          </a:bodyPr>
          <a:lstStyle/>
          <a:p>
            <a:pPr marL="0" marR="0" lvl="0" indent="0" algn="l" defTabSz="261939" rtl="0" fontAlgn="auto" hangingPunct="1">
              <a:lnSpc>
                <a:spcPct val="100000"/>
              </a:lnSpc>
              <a:spcBef>
                <a:spcPts val="0"/>
              </a:spcBef>
              <a:spcAft>
                <a:spcPts val="0"/>
              </a:spcAft>
              <a:buNone/>
              <a:tabLst>
                <a:tab pos="261939" algn="l"/>
                <a:tab pos="363538" algn="l"/>
              </a:tabLst>
              <a:defRPr sz="1800" b="0" i="0" u="none" strike="noStrike" kern="0" cap="none" spc="0" baseline="0">
                <a:solidFill>
                  <a:srgbClr val="000000"/>
                </a:solidFill>
                <a:uFillTx/>
              </a:defRPr>
            </a:pPr>
            <a:r>
              <a:rPr lang="it-IT" sz="4000" b="0" i="0" u="none" strike="noStrike" kern="1200" cap="none" spc="0" baseline="0" dirty="0">
                <a:solidFill>
                  <a:srgbClr val="002060"/>
                </a:solidFill>
                <a:uFillTx/>
                <a:latin typeface="Comic Sans MS" pitchFamily="66"/>
                <a:cs typeface="Arial" pitchFamily="34"/>
              </a:rPr>
              <a:t>	Pisa: </a:t>
            </a:r>
            <a:r>
              <a:rPr lang="it-IT" sz="2400" b="0" i="0" u="none" strike="noStrike" kern="1200" cap="none" spc="0" baseline="0" dirty="0">
                <a:solidFill>
                  <a:srgbClr val="002060"/>
                </a:solidFill>
                <a:uFillTx/>
                <a:latin typeface="Comic Sans MS" pitchFamily="66"/>
                <a:cs typeface="Arial" pitchFamily="34"/>
              </a:rPr>
              <a:t>1170-1240</a:t>
            </a:r>
          </a:p>
        </p:txBody>
      </p:sp>
      <p:pic>
        <p:nvPicPr>
          <p:cNvPr id="9" name="Immagine 10"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1042086" y="593125"/>
            <a:ext cx="3260092" cy="4413589"/>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3"/>
          <p:cNvSpPr txBox="1">
            <a:spLocks noGrp="1"/>
          </p:cNvSpPr>
          <p:nvPr>
            <p:ph idx="1"/>
          </p:nvPr>
        </p:nvSpPr>
        <p:spPr>
          <a:xfrm>
            <a:off x="1821877" y="592412"/>
            <a:ext cx="7838858" cy="5631515"/>
          </a:xfrm>
        </p:spPr>
        <p:txBody>
          <a:bodyPr/>
          <a:lstStyle/>
          <a:p>
            <a:pPr lvl="0">
              <a:lnSpc>
                <a:spcPct val="70000"/>
              </a:lnSpc>
              <a:buNone/>
            </a:pPr>
            <a:endParaRPr lang="it-IT" sz="2400" dirty="0">
              <a:solidFill>
                <a:srgbClr val="0000CC"/>
              </a:solidFill>
              <a:latin typeface="Comic Sans MS" pitchFamily="66"/>
            </a:endParaRPr>
          </a:p>
          <a:p>
            <a:pPr lvl="0" algn="just">
              <a:lnSpc>
                <a:spcPct val="70000"/>
              </a:lnSpc>
              <a:buNone/>
            </a:pPr>
            <a:r>
              <a:rPr lang="it-IT" sz="3600" dirty="0">
                <a:solidFill>
                  <a:srgbClr val="0000CC"/>
                </a:solidFill>
                <a:latin typeface="Comic Sans MS" pitchFamily="66"/>
              </a:rPr>
              <a:t>	</a:t>
            </a:r>
            <a:r>
              <a:rPr lang="it-IT" sz="4000" dirty="0">
                <a:solidFill>
                  <a:srgbClr val="002060"/>
                </a:solidFill>
                <a:latin typeface="Comic Sans MS" pitchFamily="66"/>
              </a:rPr>
              <a:t>Il sistema numerico indo-arabico che corrisponde all’attuale sistema numerico decimale, fondato sulle 10 cifre da 0 a 9 che tutt’ oggi utilizziamo sulla matematica a livello mondiale fu appreso da Fibonacci in Algeria , nella città di Bugia , dove si era recato con suo padre per un viaggio commerciale.</a:t>
            </a:r>
          </a:p>
          <a:p>
            <a:pPr lvl="0">
              <a:lnSpc>
                <a:spcPct val="70000"/>
              </a:lnSpc>
            </a:pPr>
            <a:endParaRPr lang="it-IT" sz="1600" dirty="0">
              <a:solidFill>
                <a:srgbClr val="002060"/>
              </a:solidFill>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472170-CCCA-46AC-AE5F-4806DE01BE8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58</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5">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6">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7">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ctangle 3"/>
          <p:cNvSpPr txBox="1">
            <a:spLocks noGrp="1"/>
          </p:cNvSpPr>
          <p:nvPr>
            <p:ph idx="1"/>
          </p:nvPr>
        </p:nvSpPr>
        <p:spPr>
          <a:xfrm>
            <a:off x="1783829" y="929615"/>
            <a:ext cx="7848596" cy="5111752"/>
          </a:xfrm>
        </p:spPr>
        <p:txBody>
          <a:bodyPr/>
          <a:lstStyle/>
          <a:p>
            <a:pPr lvl="0" algn="just">
              <a:lnSpc>
                <a:spcPct val="90000"/>
              </a:lnSpc>
              <a:spcBef>
                <a:spcPts val="0"/>
              </a:spcBef>
              <a:buNone/>
            </a:pPr>
            <a:r>
              <a:rPr lang="it-IT" sz="3600" dirty="0">
                <a:solidFill>
                  <a:srgbClr val="0000CC"/>
                </a:solidFill>
                <a:latin typeface="Comic Sans MS" pitchFamily="66"/>
              </a:rPr>
              <a:t> </a:t>
            </a:r>
            <a:r>
              <a:rPr lang="it-IT" sz="4000" dirty="0">
                <a:solidFill>
                  <a:srgbClr val="002060"/>
                </a:solidFill>
                <a:latin typeface="Comic Sans MS" pitchFamily="66"/>
              </a:rPr>
              <a:t>A questo proposito ricordiamo che Fibonacci il cui nome era Leonardo Pisano , era figlio di un mercante e rappresentante dei mercanti della repubblica marinara di Pisa, Guglielmo; dalla contrazione del latino «</a:t>
            </a:r>
            <a:r>
              <a:rPr lang="it-IT" sz="4000" dirty="0" err="1">
                <a:solidFill>
                  <a:srgbClr val="002060"/>
                </a:solidFill>
                <a:latin typeface="Comic Sans MS" pitchFamily="66"/>
              </a:rPr>
              <a:t>filius</a:t>
            </a:r>
            <a:r>
              <a:rPr lang="it-IT" sz="4000" dirty="0">
                <a:solidFill>
                  <a:srgbClr val="002060"/>
                </a:solidFill>
                <a:latin typeface="Comic Sans MS" pitchFamily="66"/>
              </a:rPr>
              <a:t> Bonacci» deriva il suo appellativo di Fibonacci</a:t>
            </a:r>
          </a:p>
          <a:p>
            <a:pPr lvl="0" algn="just">
              <a:lnSpc>
                <a:spcPct val="90000"/>
              </a:lnSpc>
              <a:buNone/>
            </a:pPr>
            <a:endParaRPr lang="it-IT" sz="2400" dirty="0">
              <a:solidFill>
                <a:srgbClr val="0000CC"/>
              </a:solidFill>
            </a:endParaRPr>
          </a:p>
          <a:p>
            <a:pPr lvl="0">
              <a:lnSpc>
                <a:spcPct val="90000"/>
              </a:lnSpc>
              <a:buNone/>
            </a:pPr>
            <a:endParaRPr lang="it-IT" dirty="0"/>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D27ED8-EF98-402C-93FF-D5D16CFD56B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59</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4">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5">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6">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nchorCtr="1"/>
          <a:lstStyle/>
          <a:p>
            <a:pPr lvl="0" algn="ctr"/>
            <a:r>
              <a:rPr lang="it-IT" dirty="0">
                <a:latin typeface="Bookman Old Style" pitchFamily="18"/>
              </a:rPr>
              <a:t>Simmetria e resistenze</a:t>
            </a:r>
          </a:p>
        </p:txBody>
      </p:sp>
      <mc:AlternateContent xmlns:mc="http://schemas.openxmlformats.org/markup-compatibility/2006">
        <mc:Choice xmlns:a14="http://schemas.microsoft.com/office/drawing/2010/main" Requires="a14">
          <p:sp>
            <p:nvSpPr>
              <p:cNvPr id="3" name="Segnaposto contenuto 2"/>
              <p:cNvSpPr txBox="1">
                <a:spLocks noGrp="1"/>
              </p:cNvSpPr>
              <p:nvPr>
                <p:ph idx="1"/>
              </p:nvPr>
            </p:nvSpPr>
            <p:spPr>
              <a:xfrm>
                <a:off x="685800" y="2219340"/>
                <a:ext cx="10131423" cy="3649132"/>
              </a:xfrm>
            </p:spPr>
            <p:txBody>
              <a:bodyPr/>
              <a:lstStyle/>
              <a:p>
                <a:pPr marL="0" lvl="0" indent="0">
                  <a:buNone/>
                </a:pPr>
                <a:r>
                  <a:rPr lang="it-IT" dirty="0" smtClean="0">
                    <a:solidFill>
                      <a:schemeClr val="accent1">
                        <a:lumMod val="75000"/>
                      </a:schemeClr>
                    </a:solidFill>
                  </a:rPr>
                  <a:t>Altri tipi di configurazioni di sistemi più complessi possono essere a volte semplificati con considerazioni di simmetria.</a:t>
                </a:r>
              </a:p>
              <a:p>
                <a:pPr lvl="0" algn="just"/>
                <a:r>
                  <a:rPr lang="it-IT" dirty="0">
                    <a:solidFill>
                      <a:schemeClr val="accent1">
                        <a:lumMod val="75000"/>
                      </a:schemeClr>
                    </a:solidFill>
                  </a:rPr>
                  <a:t>La rete può risultare simmetrica rispetto ad un punto «</a:t>
                </a:r>
                <a:r>
                  <a:rPr lang="it-IT" b="1" i="1" dirty="0">
                    <a:solidFill>
                      <a:schemeClr val="accent1">
                        <a:lumMod val="75000"/>
                      </a:schemeClr>
                    </a:solidFill>
                  </a:rPr>
                  <a:t>simmetria centrale</a:t>
                </a:r>
                <a:r>
                  <a:rPr lang="it-IT" dirty="0">
                    <a:solidFill>
                      <a:schemeClr val="accent1">
                        <a:lumMod val="75000"/>
                      </a:schemeClr>
                    </a:solidFill>
                  </a:rPr>
                  <a:t>» (l’esempio più semplice di simmetria centrale è la serie di due resistenze uguali)   </a:t>
                </a:r>
              </a:p>
              <a:p>
                <a:pPr lvl="0" algn="just"/>
                <a:endParaRPr lang="it-IT" dirty="0">
                  <a:solidFill>
                    <a:schemeClr val="accent1">
                      <a:lumMod val="75000"/>
                    </a:schemeClr>
                  </a:solidFill>
                </a:endParaRPr>
              </a:p>
              <a:p>
                <a:pPr lvl="0"/>
                <a:endParaRPr lang="it-IT" dirty="0">
                  <a:solidFill>
                    <a:schemeClr val="accent1">
                      <a:lumMod val="75000"/>
                    </a:schemeClr>
                  </a:solidFill>
                </a:endParaRPr>
              </a:p>
              <a:p>
                <a:pPr lvl="0"/>
                <a:endParaRPr lang="it-IT" dirty="0">
                  <a:solidFill>
                    <a:schemeClr val="accent1">
                      <a:lumMod val="75000"/>
                    </a:schemeClr>
                  </a:solidFill>
                </a:endParaRPr>
              </a:p>
              <a:p>
                <a:pPr marL="0" lvl="0" indent="0" algn="ctr">
                  <a:buNone/>
                </a:pPr>
                <a:endParaRPr lang="it-IT" dirty="0">
                  <a:solidFill>
                    <a:schemeClr val="accent1">
                      <a:lumMod val="75000"/>
                    </a:schemeClr>
                  </a:solidFill>
                </a:endParaRPr>
              </a:p>
              <a:p>
                <a:pPr marL="0" lvl="0" indent="0" algn="ctr">
                  <a:buNone/>
                </a:pPr>
                <a:r>
                  <a:rPr lang="it-IT" dirty="0">
                    <a:solidFill>
                      <a:schemeClr val="accent1">
                        <a:lumMod val="75000"/>
                      </a:schemeClr>
                    </a:solidFill>
                  </a:rPr>
                  <a:t>Con: </a:t>
                </a:r>
                <a14:m>
                  <m:oMath xmlns:m="http://schemas.openxmlformats.org/officeDocument/2006/math">
                    <m:sSub>
                      <m:sSubPr>
                        <m:ctrlPr>
                          <a:rPr lang="it-IT">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r>
                      <a:rPr lang="it-IT">
                        <a:solidFill>
                          <a:schemeClr val="accent1">
                            <a:lumMod val="75000"/>
                          </a:schemeClr>
                        </a:solidFill>
                        <a:latin typeface="Cambria Math" panose="02040503050406030204" pitchFamily="18" charset="0"/>
                      </a:rPr>
                      <m:t>=</m:t>
                    </m:r>
                    <m:r>
                      <a:rPr lang="it-IT">
                        <a:solidFill>
                          <a:schemeClr val="accent1">
                            <a:lumMod val="75000"/>
                          </a:schemeClr>
                        </a:solidFill>
                        <a:latin typeface="Cambria Math" panose="02040503050406030204" pitchFamily="18" charset="0"/>
                      </a:rPr>
                      <m:t>2</m:t>
                    </m:r>
                    <m:r>
                      <a:rPr lang="it-IT" i="1">
                        <a:solidFill>
                          <a:schemeClr val="accent1">
                            <a:lumMod val="75000"/>
                          </a:schemeClr>
                        </a:solidFill>
                        <a:latin typeface="Cambria Math" panose="02040503050406030204" pitchFamily="18" charset="0"/>
                      </a:rPr>
                      <m:t>𝑅</m:t>
                    </m:r>
                  </m:oMath>
                </a14:m>
                <a:endParaRPr lang="it-IT" dirty="0">
                  <a:solidFill>
                    <a:schemeClr val="accent1">
                      <a:lumMod val="75000"/>
                    </a:schemeClr>
                  </a:solidFill>
                </a:endParaRPr>
              </a:p>
              <a:p>
                <a:pPr marL="0" lvl="0" indent="0">
                  <a:buNone/>
                </a:pPr>
                <a:endParaRPr lang="it-IT" dirty="0"/>
              </a:p>
            </p:txBody>
          </p:sp>
        </mc:Choice>
        <mc:Fallback>
          <p:sp>
            <p:nvSpPr>
              <p:cNvPr id="3" name="Segnaposto contenuto 2"/>
              <p:cNvSpPr txBox="1">
                <a:spLocks noGrp="1" noRot="1" noChangeAspect="1" noMove="1" noResize="1" noEditPoints="1" noAdjustHandles="1" noChangeArrowheads="1" noChangeShapeType="1" noTextEdit="1"/>
              </p:cNvSpPr>
              <p:nvPr>
                <p:ph idx="1"/>
              </p:nvPr>
            </p:nvSpPr>
            <p:spPr>
              <a:xfrm>
                <a:off x="685800" y="2219340"/>
                <a:ext cx="10131423" cy="3649132"/>
              </a:xfrm>
              <a:blipFill>
                <a:blip r:embed="rId2"/>
                <a:stretch>
                  <a:fillRect l="-542" t="-2170" r="-542"/>
                </a:stretch>
              </a:blipFill>
            </p:spPr>
            <p:txBody>
              <a:bodyPr/>
              <a:lstStyle/>
              <a:p>
                <a:r>
                  <a:rPr lang="it-IT">
                    <a:noFill/>
                  </a:rPr>
                  <a:t> </a:t>
                </a:r>
              </a:p>
            </p:txBody>
          </p:sp>
        </mc:Fallback>
      </mc:AlternateContent>
      <p:pic>
        <p:nvPicPr>
          <p:cNvPr id="4" name="Immagin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484510" y="3637702"/>
            <a:ext cx="2534003" cy="1267001"/>
          </a:xfrm>
          <a:prstGeom prst="rect">
            <a:avLst/>
          </a:prstGeom>
          <a:noFill/>
          <a:ln cap="flat">
            <a:noFill/>
          </a:ln>
        </p:spPr>
      </p:pic>
    </p:spTree>
    <p:extLst>
      <p:ext uri="{BB962C8B-B14F-4D97-AF65-F5344CB8AC3E}">
        <p14:creationId xmlns:p14="http://schemas.microsoft.com/office/powerpoint/2010/main" val="484558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Rectangle 3"/>
          <p:cNvSpPr txBox="1">
            <a:spLocks noGrp="1"/>
          </p:cNvSpPr>
          <p:nvPr>
            <p:ph idx="1"/>
          </p:nvPr>
        </p:nvSpPr>
        <p:spPr>
          <a:xfrm>
            <a:off x="1783829" y="991858"/>
            <a:ext cx="7848596" cy="5111752"/>
          </a:xfrm>
        </p:spPr>
        <p:txBody>
          <a:bodyPr/>
          <a:lstStyle/>
          <a:p>
            <a:pPr lvl="0" algn="just">
              <a:buNone/>
            </a:pPr>
            <a:r>
              <a:rPr lang="it-IT" sz="3600" dirty="0">
                <a:solidFill>
                  <a:srgbClr val="0000CC"/>
                </a:solidFill>
                <a:latin typeface="Comic Sans MS" pitchFamily="66"/>
              </a:rPr>
              <a:t>  </a:t>
            </a:r>
            <a:r>
              <a:rPr lang="it-IT" sz="4000" dirty="0">
                <a:solidFill>
                  <a:srgbClr val="002060"/>
                </a:solidFill>
                <a:latin typeface="Comic Sans MS" pitchFamily="66"/>
              </a:rPr>
              <a:t>I suoi viaggi nel nord Africa e intorno al Mediterraneo lo misero a contatto con i più grandi matematici arabi del tempo e suscitarono in lui un profondi interesse per il sistema decimale arabo.</a:t>
            </a:r>
          </a:p>
          <a:p>
            <a:pPr lvl="0" algn="just">
              <a:lnSpc>
                <a:spcPct val="90000"/>
              </a:lnSpc>
              <a:buNone/>
            </a:pPr>
            <a:endParaRPr lang="it-IT" sz="2400" dirty="0">
              <a:solidFill>
                <a:srgbClr val="0070C0"/>
              </a:solidFill>
            </a:endParaRPr>
          </a:p>
          <a:p>
            <a:pPr lvl="0">
              <a:lnSpc>
                <a:spcPct val="90000"/>
              </a:lnSpc>
              <a:buNone/>
            </a:pPr>
            <a:endParaRPr lang="it-IT" dirty="0">
              <a:solidFill>
                <a:srgbClr val="0070C0"/>
              </a:solidFill>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1A20FA-C2A7-4E00-BC16-9E42D86DFF6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60</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4">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5">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6">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3"/>
          <p:cNvSpPr txBox="1">
            <a:spLocks noGrp="1"/>
          </p:cNvSpPr>
          <p:nvPr>
            <p:ph idx="1"/>
          </p:nvPr>
        </p:nvSpPr>
        <p:spPr>
          <a:xfrm>
            <a:off x="1631947" y="991858"/>
            <a:ext cx="7848596" cy="5111752"/>
          </a:xfrm>
        </p:spPr>
        <p:txBody>
          <a:bodyPr/>
          <a:lstStyle/>
          <a:p>
            <a:pPr lvl="0" algn="just">
              <a:lnSpc>
                <a:spcPct val="90000"/>
              </a:lnSpc>
              <a:buNone/>
            </a:pPr>
            <a:r>
              <a:rPr lang="it-IT" sz="4000" dirty="0">
                <a:latin typeface="Comic Sans MS" pitchFamily="66"/>
              </a:rPr>
              <a:t>  </a:t>
            </a:r>
            <a:r>
              <a:rPr lang="it-IT" sz="4000" dirty="0">
                <a:solidFill>
                  <a:srgbClr val="002060"/>
                </a:solidFill>
                <a:latin typeface="Comic Sans MS" pitchFamily="66"/>
              </a:rPr>
              <a:t>Il sistema decimale arabo si presentava più pratico per effettuare i conti rispetto al sistema numerico romano in uso. All’epoca, infatti, il mondo occidentale usava i numeri romani e il sistema di numerazione greco e i calcoli si facevano con l’abaco.</a:t>
            </a:r>
          </a:p>
          <a:p>
            <a:pPr lvl="0" algn="just">
              <a:lnSpc>
                <a:spcPct val="80000"/>
              </a:lnSpc>
              <a:buNone/>
            </a:pPr>
            <a:endParaRPr lang="it-IT" sz="2400" dirty="0">
              <a:solidFill>
                <a:srgbClr val="0000CC"/>
              </a:solidFill>
            </a:endParaRPr>
          </a:p>
          <a:p>
            <a:pPr lvl="0">
              <a:lnSpc>
                <a:spcPct val="80000"/>
              </a:lnSpc>
              <a:buNone/>
            </a:pPr>
            <a:endParaRPr lang="it-IT" dirty="0"/>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626804-130D-41EA-8E22-23A75BB527B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61</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4">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5">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6">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Rectangle 2"/>
          <p:cNvSpPr txBox="1">
            <a:spLocks noGrp="1"/>
          </p:cNvSpPr>
          <p:nvPr>
            <p:ph idx="1"/>
          </p:nvPr>
        </p:nvSpPr>
        <p:spPr>
          <a:xfrm>
            <a:off x="1667664" y="991858"/>
            <a:ext cx="7993063" cy="5111752"/>
          </a:xfrm>
        </p:spPr>
        <p:txBody>
          <a:bodyPr/>
          <a:lstStyle/>
          <a:p>
            <a:pPr lvl="0" algn="just">
              <a:lnSpc>
                <a:spcPct val="70000"/>
              </a:lnSpc>
              <a:buNone/>
            </a:pPr>
            <a:r>
              <a:rPr lang="it-IT" dirty="0">
                <a:solidFill>
                  <a:srgbClr val="0000CC"/>
                </a:solidFill>
              </a:rPr>
              <a:t>   </a:t>
            </a:r>
            <a:r>
              <a:rPr lang="it-IT" sz="4000" dirty="0">
                <a:solidFill>
                  <a:srgbClr val="002060"/>
                </a:solidFill>
                <a:latin typeface="Comic Sans MS" pitchFamily="66"/>
              </a:rPr>
              <a:t>Nel 1202 Fibonacci pubblicò il Liber </a:t>
            </a:r>
            <a:r>
              <a:rPr lang="it-IT" sz="4000" dirty="0" err="1">
                <a:solidFill>
                  <a:srgbClr val="002060"/>
                </a:solidFill>
                <a:latin typeface="Comic Sans MS" pitchFamily="66"/>
              </a:rPr>
              <a:t>Abaci</a:t>
            </a:r>
            <a:r>
              <a:rPr lang="it-IT" sz="4000" dirty="0">
                <a:solidFill>
                  <a:srgbClr val="002060"/>
                </a:solidFill>
                <a:latin typeface="Comic Sans MS" pitchFamily="66"/>
              </a:rPr>
              <a:t>, opera in 15 capitoli con la quale introdusse per la prima volta in Europa il sistema numerico decimale da lui denominato Modus </a:t>
            </a:r>
            <a:r>
              <a:rPr lang="it-IT" sz="4000" dirty="0" err="1">
                <a:solidFill>
                  <a:srgbClr val="002060"/>
                </a:solidFill>
                <a:latin typeface="Comic Sans MS" pitchFamily="66"/>
              </a:rPr>
              <a:t>Indorum</a:t>
            </a:r>
            <a:r>
              <a:rPr lang="it-IT" sz="4000" dirty="0">
                <a:solidFill>
                  <a:srgbClr val="002060"/>
                </a:solidFill>
                <a:latin typeface="Comic Sans MS" pitchFamily="66"/>
              </a:rPr>
              <a:t> e gli algoritmi, per eseguire le quattro operazioni in questo sistema, che tutt’oggi apprendiamo nella nostra formazione scolastica.</a:t>
            </a:r>
          </a:p>
          <a:p>
            <a:pPr lvl="0" algn="just">
              <a:lnSpc>
                <a:spcPct val="70000"/>
              </a:lnSpc>
              <a:buNone/>
            </a:pPr>
            <a:endParaRPr lang="it-IT" sz="4000" dirty="0">
              <a:solidFill>
                <a:srgbClr val="002060"/>
              </a:solidFill>
              <a:latin typeface="Comic Sans MS" pitchFamily="66"/>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2FAC51-BE60-416C-9F09-6787E7BC145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62</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Rectangle 2"/>
          <p:cNvSpPr txBox="1">
            <a:spLocks noGrp="1"/>
          </p:cNvSpPr>
          <p:nvPr>
            <p:ph idx="1"/>
          </p:nvPr>
        </p:nvSpPr>
        <p:spPr>
          <a:xfrm>
            <a:off x="1487491" y="991858"/>
            <a:ext cx="7993063" cy="5111752"/>
          </a:xfrm>
        </p:spPr>
        <p:txBody>
          <a:bodyPr/>
          <a:lstStyle/>
          <a:p>
            <a:pPr lvl="0" algn="just">
              <a:lnSpc>
                <a:spcPct val="80000"/>
              </a:lnSpc>
              <a:buNone/>
            </a:pPr>
            <a:r>
              <a:rPr lang="it-IT" sz="4000" dirty="0">
                <a:solidFill>
                  <a:srgbClr val="002060"/>
                </a:solidFill>
              </a:rPr>
              <a:t>  Fibonacci per dimostrare l’utilità  del nuovo sistema pose sotto gli occhi del lettore una tabella comparativa  di numeri scritti nei due sistemi, romano  e indiano.</a:t>
            </a:r>
            <a:endParaRPr lang="it-IT" sz="4000" dirty="0">
              <a:solidFill>
                <a:srgbClr val="002060"/>
              </a:solidFill>
              <a:latin typeface="Comic Sans MS" pitchFamily="66"/>
            </a:endParaRPr>
          </a:p>
          <a:p>
            <a:pPr lvl="0" algn="just">
              <a:lnSpc>
                <a:spcPct val="80000"/>
              </a:lnSpc>
              <a:buNone/>
            </a:pPr>
            <a:r>
              <a:rPr lang="it-IT" sz="4000" dirty="0">
                <a:solidFill>
                  <a:srgbClr val="002060"/>
                </a:solidFill>
                <a:latin typeface="Comic Sans MS" pitchFamily="66"/>
              </a:rPr>
              <a:t>  Fibonacci espose così per la prima volta in Europa la numerazione posizionale indiana  adottata poi dagli Arabi.</a:t>
            </a: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E2D14C-13E2-440A-9CAD-7AFBB988A6B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63</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Rectangle 2"/>
          <p:cNvSpPr txBox="1">
            <a:spLocks noGrp="1"/>
          </p:cNvSpPr>
          <p:nvPr>
            <p:ph idx="1"/>
          </p:nvPr>
        </p:nvSpPr>
        <p:spPr>
          <a:xfrm>
            <a:off x="1487491" y="991858"/>
            <a:ext cx="7993063" cy="5111752"/>
          </a:xfrm>
        </p:spPr>
        <p:txBody>
          <a:bodyPr/>
          <a:lstStyle/>
          <a:p>
            <a:pPr lvl="0" algn="just">
              <a:lnSpc>
                <a:spcPct val="80000"/>
              </a:lnSpc>
              <a:buNone/>
            </a:pPr>
            <a:r>
              <a:rPr lang="it-IT" sz="4000" dirty="0">
                <a:solidFill>
                  <a:srgbClr val="002060"/>
                </a:solidFill>
              </a:rPr>
              <a:t>  </a:t>
            </a:r>
            <a:r>
              <a:rPr lang="it-IT" sz="4000" dirty="0">
                <a:solidFill>
                  <a:srgbClr val="002060"/>
                </a:solidFill>
                <a:latin typeface="Comic Sans MS" pitchFamily="66"/>
              </a:rPr>
              <a:t>Questo nuovo sistema stentò molto ad essere accettato, tanto che nel 1280 la città di Firenze proibì l’uso delle cifre arabe da parte dei banchieri.</a:t>
            </a:r>
          </a:p>
        </p:txBody>
      </p:sp>
      <p:sp>
        <p:nvSpPr>
          <p:cNvPr id="3" name="Segnaposto piè di pagina 4"/>
          <p:cNvSpPr txBox="1"/>
          <p:nvPr/>
        </p:nvSpPr>
        <p:spPr>
          <a:xfrm>
            <a:off x="749506" y="5983284"/>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2699EE-0707-4830-96DB-798D5D2EB92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64</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Rectangle 2"/>
          <p:cNvSpPr txBox="1">
            <a:spLocks noGrp="1"/>
          </p:cNvSpPr>
          <p:nvPr>
            <p:ph idx="1"/>
          </p:nvPr>
        </p:nvSpPr>
        <p:spPr>
          <a:xfrm>
            <a:off x="1487491" y="929615"/>
            <a:ext cx="7993063" cy="5111752"/>
          </a:xfrm>
        </p:spPr>
        <p:txBody>
          <a:bodyPr/>
          <a:lstStyle/>
          <a:p>
            <a:pPr lvl="0" algn="just">
              <a:lnSpc>
                <a:spcPct val="80000"/>
              </a:lnSpc>
              <a:buNone/>
            </a:pPr>
            <a:r>
              <a:rPr lang="it-IT" sz="4000" dirty="0">
                <a:solidFill>
                  <a:srgbClr val="002060"/>
                </a:solidFill>
              </a:rPr>
              <a:t>  Si riteneva infatti che lo “0” apportasse confusione e venisse impiegato anche per mandare messaggi segreti.</a:t>
            </a:r>
          </a:p>
          <a:p>
            <a:pPr lvl="0" algn="just">
              <a:lnSpc>
                <a:spcPct val="80000"/>
              </a:lnSpc>
              <a:buNone/>
            </a:pPr>
            <a:r>
              <a:rPr lang="it-IT" sz="4000" dirty="0">
                <a:solidFill>
                  <a:srgbClr val="002060"/>
                </a:solidFill>
              </a:rPr>
              <a:t>  Poiché  questo sistema di numerazione veniva chiamato “cifra”, da tale denominazione deriva  l’espressione “messaggio cifrato”</a:t>
            </a:r>
          </a:p>
        </p:txBody>
      </p:sp>
      <p:sp>
        <p:nvSpPr>
          <p:cNvPr id="3" name="Segnaposto piè di pagina 4"/>
          <p:cNvSpPr txBox="1"/>
          <p:nvPr/>
        </p:nvSpPr>
        <p:spPr>
          <a:xfrm>
            <a:off x="749506" y="6016313"/>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B65ED4-A09E-4ED2-B94B-04DA60E3379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65</a:t>
            </a:fld>
            <a:endParaRPr lang="it-IT" sz="900" b="0" i="0" u="none" strike="noStrike" kern="1200" cap="none" spc="0" baseline="0">
              <a:solidFill>
                <a:srgbClr val="000000"/>
              </a:solidFill>
              <a:uFillTx/>
              <a:latin typeface="Trebuchet MS"/>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000" b="0" i="0" u="none" strike="noStrike" kern="1200" cap="none" spc="0" baseline="0">
              <a:solidFill>
                <a:srgbClr val="000000"/>
              </a:solidFill>
              <a:uFillTx/>
              <a:latin typeface="Trebuchet MS"/>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000" b="0" i="0" u="none" strike="noStrike" kern="1200" cap="none" spc="0" baseline="0">
              <a:solidFill>
                <a:srgbClr val="000000"/>
              </a:solidFill>
              <a:uFillTx/>
              <a:latin typeface="Trebuchet MS"/>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000" b="0" i="0" u="none" strike="noStrike" kern="1200" cap="none" spc="0" baseline="0">
              <a:solidFill>
                <a:srgbClr val="000000"/>
              </a:solidFill>
              <a:uFillTx/>
              <a:latin typeface="Trebuchet MS"/>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Rectangle 2"/>
          <p:cNvSpPr txBox="1">
            <a:spLocks noGrp="1"/>
          </p:cNvSpPr>
          <p:nvPr>
            <p:ph idx="1"/>
          </p:nvPr>
        </p:nvSpPr>
        <p:spPr>
          <a:xfrm>
            <a:off x="1667664" y="929615"/>
            <a:ext cx="7993063" cy="5111752"/>
          </a:xfrm>
        </p:spPr>
        <p:txBody>
          <a:bodyPr/>
          <a:lstStyle/>
          <a:p>
            <a:pPr lvl="0" algn="just">
              <a:buNone/>
            </a:pPr>
            <a:r>
              <a:rPr lang="it-IT" sz="4000" dirty="0">
                <a:solidFill>
                  <a:srgbClr val="0000CC"/>
                </a:solidFill>
              </a:rPr>
              <a:t>  </a:t>
            </a:r>
            <a:r>
              <a:rPr lang="it-IT" sz="4000" dirty="0">
                <a:solidFill>
                  <a:srgbClr val="002060"/>
                </a:solidFill>
              </a:rPr>
              <a:t>Nel Liber </a:t>
            </a:r>
            <a:r>
              <a:rPr lang="it-IT" sz="4000" dirty="0" err="1">
                <a:solidFill>
                  <a:srgbClr val="002060"/>
                </a:solidFill>
              </a:rPr>
              <a:t>Abaci</a:t>
            </a:r>
            <a:r>
              <a:rPr lang="it-IT" sz="4000" dirty="0">
                <a:solidFill>
                  <a:srgbClr val="002060"/>
                </a:solidFill>
              </a:rPr>
              <a:t>, Fibonacci propone anche la nota sequenza numerica come soluzione del problema sull’evoluzione annuale della popolazione dei conigli. Questa sequenza era in realtà nota ai matematici arabi ed indù fin dai tempi antichi. </a:t>
            </a:r>
          </a:p>
          <a:p>
            <a:pPr lvl="0" algn="just">
              <a:lnSpc>
                <a:spcPct val="90000"/>
              </a:lnSpc>
              <a:buNone/>
            </a:pPr>
            <a:endParaRPr lang="it-IT" sz="2400" dirty="0">
              <a:solidFill>
                <a:srgbClr val="002060"/>
              </a:solidFill>
              <a:latin typeface="Comic Sans MS" pitchFamily="66"/>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CC9D8A-A307-4E0A-8355-6740C714438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66</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Rectangle 2"/>
          <p:cNvSpPr txBox="1">
            <a:spLocks noGrp="1"/>
          </p:cNvSpPr>
          <p:nvPr>
            <p:ph idx="1"/>
          </p:nvPr>
        </p:nvSpPr>
        <p:spPr>
          <a:xfrm>
            <a:off x="1487491" y="991858"/>
            <a:ext cx="7993063" cy="5111752"/>
          </a:xfrm>
        </p:spPr>
        <p:txBody>
          <a:bodyPr/>
          <a:lstStyle/>
          <a:p>
            <a:pPr lvl="0" algn="just">
              <a:lnSpc>
                <a:spcPct val="80000"/>
              </a:lnSpc>
              <a:buNone/>
            </a:pPr>
            <a:r>
              <a:rPr lang="it-IT" sz="3700" dirty="0"/>
              <a:t>  </a:t>
            </a:r>
            <a:r>
              <a:rPr lang="it-IT" sz="3700" dirty="0">
                <a:solidFill>
                  <a:srgbClr val="002060"/>
                </a:solidFill>
              </a:rPr>
              <a:t>Il nome </a:t>
            </a:r>
            <a:r>
              <a:rPr lang="it-IT" sz="3700" i="1" dirty="0">
                <a:solidFill>
                  <a:srgbClr val="002060"/>
                </a:solidFill>
              </a:rPr>
              <a:t>numeri di Fibonacci </a:t>
            </a:r>
            <a:r>
              <a:rPr lang="it-IT" sz="3700" dirty="0">
                <a:solidFill>
                  <a:srgbClr val="002060"/>
                </a:solidFill>
              </a:rPr>
              <a:t>fu dato solamente nel XIX secolo dal grande matematico francese Edouard Lucas (1842-1891), celebre anche per il gioco della torre di Hanoi. Lucas derivò anche altre sequenze numeriche simili alla sequenza di Fibonacci e ne scoprì le applicazioni in vari sistemi naturali</a:t>
            </a:r>
          </a:p>
          <a:p>
            <a:pPr lvl="0" algn="just">
              <a:lnSpc>
                <a:spcPct val="70000"/>
              </a:lnSpc>
              <a:buNone/>
            </a:pPr>
            <a:endParaRPr lang="it-IT" sz="2200" dirty="0">
              <a:solidFill>
                <a:srgbClr val="0000CC"/>
              </a:solidFill>
              <a:latin typeface="Comic Sans MS" pitchFamily="66"/>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830E5F-6D18-4419-84BE-094A07619A5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67</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Rectangle 2"/>
          <p:cNvSpPr txBox="1">
            <a:spLocks noGrp="1"/>
          </p:cNvSpPr>
          <p:nvPr>
            <p:ph idx="1"/>
          </p:nvPr>
        </p:nvSpPr>
        <p:spPr>
          <a:xfrm>
            <a:off x="1588203" y="1054102"/>
            <a:ext cx="7993063" cy="5111752"/>
          </a:xfrm>
        </p:spPr>
        <p:txBody>
          <a:bodyPr/>
          <a:lstStyle/>
          <a:p>
            <a:pPr lvl="0" algn="just">
              <a:buNone/>
            </a:pPr>
            <a:r>
              <a:rPr lang="it-IT" sz="4000" dirty="0">
                <a:solidFill>
                  <a:srgbClr val="0000CC"/>
                </a:solidFill>
              </a:rPr>
              <a:t>  </a:t>
            </a:r>
            <a:r>
              <a:rPr lang="it-IT" sz="4000" dirty="0">
                <a:solidFill>
                  <a:srgbClr val="002060"/>
                </a:solidFill>
              </a:rPr>
              <a:t>La prima edizione del Liber </a:t>
            </a:r>
            <a:r>
              <a:rPr lang="it-IT" sz="4000" dirty="0" err="1">
                <a:solidFill>
                  <a:srgbClr val="002060"/>
                </a:solidFill>
              </a:rPr>
              <a:t>Abaci</a:t>
            </a:r>
            <a:r>
              <a:rPr lang="it-IT" sz="4000" dirty="0">
                <a:solidFill>
                  <a:srgbClr val="002060"/>
                </a:solidFill>
              </a:rPr>
              <a:t> del 1202 è andata persa ma la seconda edizione del 1228 si è conservata ed è stata ristampata nel 1857 a Roma dalla Tipografia delle scienze matematiche e fisiche. </a:t>
            </a:r>
          </a:p>
          <a:p>
            <a:pPr lvl="0" algn="just">
              <a:buNone/>
            </a:pPr>
            <a:endParaRPr lang="it-IT" sz="2400" dirty="0">
              <a:solidFill>
                <a:srgbClr val="002060"/>
              </a:solidFill>
              <a:latin typeface="Comic Sans MS" pitchFamily="66"/>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49234F-AFBD-4C53-A587-7DDC403107B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68</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Rectangle 2"/>
          <p:cNvSpPr txBox="1">
            <a:spLocks noGrp="1"/>
          </p:cNvSpPr>
          <p:nvPr>
            <p:ph idx="1"/>
          </p:nvPr>
        </p:nvSpPr>
        <p:spPr>
          <a:xfrm>
            <a:off x="1667664" y="991858"/>
            <a:ext cx="7993063" cy="5111752"/>
          </a:xfrm>
        </p:spPr>
        <p:txBody>
          <a:bodyPr/>
          <a:lstStyle/>
          <a:p>
            <a:pPr lvl="0" algn="just">
              <a:buNone/>
            </a:pPr>
            <a:r>
              <a:rPr lang="it-IT" sz="4000" dirty="0"/>
              <a:t>  </a:t>
            </a:r>
            <a:r>
              <a:rPr lang="it-IT" sz="4000" dirty="0">
                <a:solidFill>
                  <a:srgbClr val="002060"/>
                </a:solidFill>
              </a:rPr>
              <a:t>Fibonacci è morto a Pisa intorno al 1240; nel cimitero storico in Piazza dei Miracoli oggi si trova una statua commemorativa fatta erigere nel XIX secolo.</a:t>
            </a:r>
          </a:p>
          <a:p>
            <a:pPr lvl="0" algn="just">
              <a:buNone/>
            </a:pPr>
            <a:endParaRPr lang="it-IT" sz="2400" dirty="0">
              <a:solidFill>
                <a:srgbClr val="0000CC"/>
              </a:solidFill>
              <a:latin typeface="Comic Sans MS" pitchFamily="66"/>
            </a:endParaRPr>
          </a:p>
        </p:txBody>
      </p:sp>
      <p:sp>
        <p:nvSpPr>
          <p:cNvPr id="3" name="Segnaposto piè di pagina 4"/>
          <p:cNvSpPr txBox="1"/>
          <p:nvPr/>
        </p:nvSpPr>
        <p:spPr>
          <a:xfrm>
            <a:off x="677332" y="6041358"/>
            <a:ext cx="6297609" cy="365129"/>
          </a:xfrm>
          <a:prstGeom prst="rect">
            <a:avLst/>
          </a:prstGeom>
          <a:noFill/>
          <a:ln cap="rnd">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891115-4468-4D9A-8E9B-18E513BE072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69</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838203" y="365129"/>
            <a:ext cx="10515600" cy="526694"/>
          </a:xfrm>
        </p:spPr>
        <p:txBody>
          <a:bodyPr/>
          <a:lstStyle/>
          <a:p>
            <a:pPr lvl="0"/>
            <a:r>
              <a:rPr lang="it-IT" sz="2600" i="1">
                <a:solidFill>
                  <a:srgbClr val="385723"/>
                </a:solidFill>
              </a:rPr>
              <a:t>Oppure:</a:t>
            </a:r>
          </a:p>
        </p:txBody>
      </p:sp>
      <mc:AlternateContent xmlns:mc="http://schemas.openxmlformats.org/markup-compatibility/2006">
        <mc:Choice xmlns:a14="http://schemas.microsoft.com/office/drawing/2010/main" Requires="a14">
          <p:sp>
            <p:nvSpPr>
              <p:cNvPr id="3" name="Segnaposto contenuto 2"/>
              <p:cNvSpPr txBox="1">
                <a:spLocks noGrp="1"/>
              </p:cNvSpPr>
              <p:nvPr>
                <p:ph idx="1"/>
              </p:nvPr>
            </p:nvSpPr>
            <p:spPr>
              <a:xfrm>
                <a:off x="838203" y="1519240"/>
                <a:ext cx="10515600" cy="4351336"/>
              </a:xfrm>
            </p:spPr>
            <p:txBody>
              <a:bodyPr>
                <a:normAutofit lnSpcReduction="10000"/>
              </a:bodyPr>
              <a:lstStyle/>
              <a:p>
                <a:pPr lvl="0" algn="just"/>
                <a:r>
                  <a:rPr lang="it-IT" dirty="0">
                    <a:solidFill>
                      <a:schemeClr val="accent1">
                        <a:lumMod val="75000"/>
                      </a:schemeClr>
                    </a:solidFill>
                  </a:rPr>
                  <a:t>La rete può risultare simmetrica rispetto ad una retta «</a:t>
                </a:r>
                <a:r>
                  <a:rPr lang="it-IT" b="1" i="1" dirty="0">
                    <a:solidFill>
                      <a:schemeClr val="accent1">
                        <a:lumMod val="75000"/>
                      </a:schemeClr>
                    </a:solidFill>
                  </a:rPr>
                  <a:t>simmetria assiale</a:t>
                </a:r>
                <a:r>
                  <a:rPr lang="it-IT" dirty="0">
                    <a:solidFill>
                      <a:schemeClr val="accent1">
                        <a:lumMod val="75000"/>
                      </a:schemeClr>
                    </a:solidFill>
                  </a:rPr>
                  <a:t>» (l’esempio più semplice di simmetria assiale è il parallelo di due resistenze uguali).</a:t>
                </a:r>
              </a:p>
              <a:p>
                <a:pPr lvl="0"/>
                <a:endParaRPr lang="it-IT" dirty="0"/>
              </a:p>
              <a:p>
                <a:pPr lvl="0"/>
                <a:endParaRPr lang="it-IT" dirty="0"/>
              </a:p>
              <a:p>
                <a:pPr lvl="0"/>
                <a:endParaRPr lang="it-IT" dirty="0"/>
              </a:p>
              <a:p>
                <a:pPr marL="0" lvl="0" indent="0" algn="ctr">
                  <a:buNone/>
                </a:pPr>
                <a:endParaRPr lang="it-IT" dirty="0"/>
              </a:p>
              <a:p>
                <a:pPr marL="0" lvl="0" indent="0" algn="ctr">
                  <a:buNone/>
                </a:pPr>
                <a:endParaRPr lang="it-IT" dirty="0"/>
              </a:p>
              <a:p>
                <a:pPr marL="0" lvl="0" indent="0" algn="ctr">
                  <a:buNone/>
                </a:pPr>
                <a:endParaRPr lang="it-IT" dirty="0" smtClean="0">
                  <a:solidFill>
                    <a:schemeClr val="accent1">
                      <a:lumMod val="75000"/>
                    </a:schemeClr>
                  </a:solidFill>
                </a:endParaRPr>
              </a:p>
              <a:p>
                <a:pPr marL="0" lvl="0" indent="0" algn="ctr">
                  <a:buNone/>
                </a:pPr>
                <a:endParaRPr lang="it-IT" dirty="0" smtClean="0">
                  <a:solidFill>
                    <a:schemeClr val="accent1">
                      <a:lumMod val="75000"/>
                    </a:schemeClr>
                  </a:solidFill>
                </a:endParaRPr>
              </a:p>
              <a:p>
                <a:pPr marL="0" lvl="0" indent="0" algn="ctr">
                  <a:buNone/>
                </a:pPr>
                <a:endParaRPr lang="it-IT" dirty="0">
                  <a:solidFill>
                    <a:schemeClr val="accent1">
                      <a:lumMod val="75000"/>
                    </a:schemeClr>
                  </a:solidFill>
                </a:endParaRPr>
              </a:p>
              <a:p>
                <a:pPr marL="0" lvl="0" indent="0" algn="ctr">
                  <a:buNone/>
                </a:pPr>
                <a:r>
                  <a:rPr lang="it-IT" dirty="0" smtClean="0">
                    <a:solidFill>
                      <a:schemeClr val="accent1">
                        <a:lumMod val="75000"/>
                      </a:schemeClr>
                    </a:solidFill>
                  </a:rPr>
                  <a:t>Con</a:t>
                </a:r>
                <a:r>
                  <a:rPr lang="it-IT" dirty="0">
                    <a:solidFill>
                      <a:schemeClr val="accent1">
                        <a:lumMod val="75000"/>
                      </a:schemeClr>
                    </a:solidFill>
                  </a:rPr>
                  <a:t>:</a:t>
                </a:r>
                <a14:m>
                  <m:oMath xmlns:m="http://schemas.openxmlformats.org/officeDocument/2006/math">
                    <m:sSub>
                      <m:sSubPr>
                        <m:ctrlPr>
                          <a:rPr lang="it-IT" i="1">
                            <a:solidFill>
                              <a:schemeClr val="accent1">
                                <a:lumMod val="75000"/>
                              </a:schemeClr>
                            </a:solidFill>
                            <a:latin typeface="Cambria Math" panose="02040503050406030204" pitchFamily="18" charset="0"/>
                          </a:rPr>
                        </m:ctrlPr>
                      </m:sSubPr>
                      <m:e>
                        <m:r>
                          <a:rPr lang="it-IT" i="1">
                            <a:solidFill>
                              <a:schemeClr val="accent1">
                                <a:lumMod val="75000"/>
                              </a:schemeClr>
                            </a:solidFill>
                            <a:latin typeface="Cambria Math" panose="02040503050406030204" pitchFamily="18" charset="0"/>
                          </a:rPr>
                          <m:t>𝑅</m:t>
                        </m:r>
                      </m:e>
                      <m:sub>
                        <m:r>
                          <a:rPr lang="it-IT" i="1">
                            <a:solidFill>
                              <a:schemeClr val="accent1">
                                <a:lumMod val="75000"/>
                              </a:schemeClr>
                            </a:solidFill>
                            <a:latin typeface="Cambria Math" panose="02040503050406030204" pitchFamily="18" charset="0"/>
                          </a:rPr>
                          <m:t>𝑒𝑞</m:t>
                        </m:r>
                      </m:sub>
                    </m:sSub>
                    <m:r>
                      <a:rPr lang="it-IT">
                        <a:solidFill>
                          <a:schemeClr val="accent1">
                            <a:lumMod val="75000"/>
                          </a:schemeClr>
                        </a:solidFill>
                        <a:latin typeface="Cambria Math" panose="02040503050406030204" pitchFamily="18" charset="0"/>
                      </a:rPr>
                      <m:t>=</m:t>
                    </m:r>
                    <m:f>
                      <m:fPr>
                        <m:ctrlPr>
                          <a:rPr lang="it-IT" i="1">
                            <a:solidFill>
                              <a:schemeClr val="accent1">
                                <a:lumMod val="75000"/>
                              </a:schemeClr>
                            </a:solidFill>
                            <a:latin typeface="Cambria Math" panose="02040503050406030204" pitchFamily="18" charset="0"/>
                          </a:rPr>
                        </m:ctrlPr>
                      </m:fPr>
                      <m:num>
                        <m:r>
                          <a:rPr lang="it-IT" i="1">
                            <a:solidFill>
                              <a:schemeClr val="accent1">
                                <a:lumMod val="75000"/>
                              </a:schemeClr>
                            </a:solidFill>
                            <a:latin typeface="Cambria Math" panose="02040503050406030204" pitchFamily="18" charset="0"/>
                          </a:rPr>
                          <m:t>𝑅</m:t>
                        </m:r>
                      </m:num>
                      <m:den>
                        <m:r>
                          <a:rPr lang="it-IT">
                            <a:solidFill>
                              <a:schemeClr val="accent1">
                                <a:lumMod val="75000"/>
                              </a:schemeClr>
                            </a:solidFill>
                            <a:latin typeface="Cambria Math" panose="02040503050406030204" pitchFamily="18" charset="0"/>
                          </a:rPr>
                          <m:t>2</m:t>
                        </m:r>
                      </m:den>
                    </m:f>
                  </m:oMath>
                </a14:m>
                <a:endParaRPr lang="it-IT" dirty="0"/>
              </a:p>
              <a:p>
                <a:pPr marL="0" lvl="0" indent="0">
                  <a:buNone/>
                </a:pPr>
                <a:endParaRPr lang="it-IT" dirty="0"/>
              </a:p>
              <a:p>
                <a:pPr marL="0" lvl="0" indent="0">
                  <a:buNone/>
                </a:pPr>
                <a:endParaRPr lang="it-IT" dirty="0"/>
              </a:p>
            </p:txBody>
          </p:sp>
        </mc:Choice>
        <mc:Fallback>
          <p:sp>
            <p:nvSpPr>
              <p:cNvPr id="3" name="Segnaposto contenuto 2"/>
              <p:cNvSpPr txBox="1">
                <a:spLocks noGrp="1" noRot="1" noChangeAspect="1" noMove="1" noResize="1" noEditPoints="1" noAdjustHandles="1" noChangeArrowheads="1" noChangeShapeType="1" noTextEdit="1"/>
              </p:cNvSpPr>
              <p:nvPr>
                <p:ph idx="1"/>
              </p:nvPr>
            </p:nvSpPr>
            <p:spPr>
              <a:xfrm>
                <a:off x="838203" y="1519240"/>
                <a:ext cx="10515600" cy="4351336"/>
              </a:xfrm>
              <a:blipFill>
                <a:blip r:embed="rId2"/>
                <a:stretch>
                  <a:fillRect l="-406" t="-6443" r="-464"/>
                </a:stretch>
              </a:blipFill>
            </p:spPr>
            <p:txBody>
              <a:bodyPr/>
              <a:lstStyle/>
              <a:p>
                <a:r>
                  <a:rPr lang="it-IT">
                    <a:noFill/>
                  </a:rPr>
                  <a:t> </a:t>
                </a:r>
              </a:p>
            </p:txBody>
          </p:sp>
        </mc:Fallback>
      </mc:AlternateContent>
      <p:pic>
        <p:nvPicPr>
          <p:cNvPr id="4" name="Immagin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871868" y="2177094"/>
            <a:ext cx="2448269" cy="1781424"/>
          </a:xfrm>
          <a:prstGeom prst="rect">
            <a:avLst/>
          </a:prstGeom>
          <a:solidFill>
            <a:srgbClr val="FFFFFF"/>
          </a:solidFill>
          <a:ln w="76196" cap="sq">
            <a:solidFill>
              <a:schemeClr val="accent1">
                <a:lumMod val="75000"/>
              </a:schemeClr>
            </a:solidFill>
            <a:prstDash val="solid"/>
            <a:miter/>
          </a:ln>
        </p:spPr>
      </p:pic>
      <p:sp>
        <p:nvSpPr>
          <p:cNvPr id="5" name="Segnaposto piè di pagina 4"/>
          <p:cNvSpPr txBox="1"/>
          <p:nvPr/>
        </p:nvSpPr>
        <p:spPr>
          <a:xfrm>
            <a:off x="685800" y="5870576"/>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0000"/>
                </a:solidFill>
                <a:uFillTx/>
                <a:latin typeface="Calibri"/>
              </a:rPr>
              <a:t>4C ITIS “G.Galilei”- Salerno</a:t>
            </a:r>
          </a:p>
        </p:txBody>
      </p:sp>
      <p:sp>
        <p:nvSpPr>
          <p:cNvPr id="6" name="Segnaposto numero diapositiva 5"/>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9AF4DA-9CEA-4695-9568-340D7269F4E3}"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Rectangle 2"/>
          <p:cNvSpPr txBox="1">
            <a:spLocks noGrp="1"/>
          </p:cNvSpPr>
          <p:nvPr>
            <p:ph idx="1"/>
          </p:nvPr>
        </p:nvSpPr>
        <p:spPr>
          <a:xfrm>
            <a:off x="1487491" y="991858"/>
            <a:ext cx="7993063" cy="5111752"/>
          </a:xfrm>
        </p:spPr>
        <p:txBody>
          <a:bodyPr/>
          <a:lstStyle/>
          <a:p>
            <a:pPr lvl="0" algn="just">
              <a:lnSpc>
                <a:spcPct val="80000"/>
              </a:lnSpc>
              <a:buNone/>
            </a:pPr>
            <a:r>
              <a:rPr lang="it-IT" sz="3400" dirty="0"/>
              <a:t>   </a:t>
            </a:r>
            <a:r>
              <a:rPr lang="it-IT" sz="3400" dirty="0">
                <a:solidFill>
                  <a:srgbClr val="002060"/>
                </a:solidFill>
              </a:rPr>
              <a:t>Fibonacci ebbe anche ottimi rapporti con l’imperatore Federico II di Svevia, regnante in Sicilia, che nel periodo tra il 1230 e il 1250 fondò la famosa Scuola Siciliana, centro culturale di notevole importanza nel Mediterraneo. Federico II era un appassionato di scienza e matematica, oltre che di arte e di poesia e mantenne scambi culturali con il mondo arabo.</a:t>
            </a:r>
          </a:p>
          <a:p>
            <a:pPr lvl="0" algn="just">
              <a:lnSpc>
                <a:spcPct val="80000"/>
              </a:lnSpc>
              <a:buNone/>
            </a:pPr>
            <a:endParaRPr lang="it-IT" sz="2000" dirty="0">
              <a:solidFill>
                <a:srgbClr val="0000CC"/>
              </a:solidFill>
              <a:latin typeface="Comic Sans MS" pitchFamily="66"/>
            </a:endParaRPr>
          </a:p>
        </p:txBody>
      </p:sp>
      <p:sp>
        <p:nvSpPr>
          <p:cNvPr id="3" name="Segnaposto piè di pagina 4"/>
          <p:cNvSpPr txBox="1"/>
          <p:nvPr/>
        </p:nvSpPr>
        <p:spPr>
          <a:xfrm>
            <a:off x="2293050" y="6165854"/>
            <a:ext cx="6297609" cy="365129"/>
          </a:xfrm>
          <a:prstGeom prst="rect">
            <a:avLst/>
          </a:prstGeom>
          <a:noFill/>
          <a:ln cap="rnd">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900" b="0" i="0" u="none" strike="noStrike" kern="1200" cap="none" spc="0" baseline="0">
                <a:solidFill>
                  <a:srgbClr val="CC0099"/>
                </a:solidFill>
                <a:uFillTx/>
                <a:latin typeface="Arial" pitchFamily="34"/>
                <a:cs typeface="Arial" pitchFamily="34"/>
              </a:rPr>
              <a:t>4C ITIS “G.Galilei”- Salerno</a:t>
            </a:r>
          </a:p>
        </p:txBody>
      </p:sp>
      <p:sp>
        <p:nvSpPr>
          <p:cNvPr id="4" name="Segnaposto numero diapositiva 5"/>
          <p:cNvSpPr txBox="1"/>
          <p:nvPr/>
        </p:nvSpPr>
        <p:spPr>
          <a:xfrm>
            <a:off x="8590659" y="6041358"/>
            <a:ext cx="683340" cy="365129"/>
          </a:xfrm>
          <a:prstGeom prst="rect">
            <a:avLst/>
          </a:prstGeom>
          <a:noFill/>
          <a:ln cap="rnd">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CC9437-13A7-4063-A0D8-DCFA20BBE8D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70</a:t>
            </a:fld>
            <a:endParaRPr lang="it-IT" sz="900" b="0" i="0" u="none" strike="noStrike" kern="1200" cap="none" spc="0" baseline="0">
              <a:solidFill>
                <a:srgbClr val="000000"/>
              </a:solidFill>
              <a:uFillTx/>
              <a:latin typeface="Comic Sans MS" pitchFamily="66"/>
              <a:cs typeface="Arial" pitchFamily="34"/>
            </a:endParaRPr>
          </a:p>
        </p:txBody>
      </p:sp>
      <p:sp>
        <p:nvSpPr>
          <p:cNvPr id="5" name="AutoShape 3">
            <a:hlinkClick r:id="" action="ppaction://hlinkshowjump?jump=firstslide"/>
          </p:cNvPr>
          <p:cNvSpPr/>
          <p:nvPr/>
        </p:nvSpPr>
        <p:spPr>
          <a:xfrm>
            <a:off x="9480554"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30 1 4"/>
              <a:gd name="f33" fmla="*/ f29 f15 1"/>
              <a:gd name="f34" fmla="*/ f28 f15 1"/>
              <a:gd name="f35" fmla="+- f28 0 f31"/>
              <a:gd name="f36" fmla="+- f28 f31 0"/>
              <a:gd name="f37" fmla="+- f29 0 f31"/>
              <a:gd name="f38" fmla="+- f29 f31 0"/>
              <a:gd name="f39" fmla="*/ f32 1 16"/>
              <a:gd name="f40" fmla="*/ f32 1 8"/>
              <a:gd name="f41" fmla="*/ f32 3 1"/>
              <a:gd name="f42" fmla="*/ f32 5 1"/>
              <a:gd name="f43" fmla="*/ f32 7 1"/>
              <a:gd name="f44" fmla="*/ f32 9 1"/>
              <a:gd name="f45" fmla="*/ f32 11 1"/>
              <a:gd name="f46" fmla="*/ f32 13 1"/>
              <a:gd name="f47" fmla="*/ f41 1 16"/>
              <a:gd name="f48" fmla="*/ f42 1 16"/>
              <a:gd name="f49" fmla="*/ f43 1 16"/>
              <a:gd name="f50" fmla="*/ f44 1 16"/>
              <a:gd name="f51" fmla="*/ f45 1 16"/>
              <a:gd name="f52" fmla="*/ f41 1 4"/>
              <a:gd name="f53" fmla="*/ f46 1 16"/>
              <a:gd name="f54" fmla="*/ f43 1 8"/>
              <a:gd name="f55" fmla="+- f35 f39 0"/>
              <a:gd name="f56" fmla="+- f37 f40 0"/>
              <a:gd name="f57" fmla="*/ f35 f15 1"/>
              <a:gd name="f58" fmla="*/ f37 f15 1"/>
              <a:gd name="f59" fmla="*/ f36 f15 1"/>
              <a:gd name="f60" fmla="*/ f38 f15 1"/>
              <a:gd name="f61" fmla="+- f35 f47 0"/>
              <a:gd name="f62" fmla="+- f35 f48 0"/>
              <a:gd name="f63" fmla="+- f35 f52 0"/>
              <a:gd name="f64" fmla="+- f37 f49 0"/>
              <a:gd name="f65" fmla="+- f37 f50 0"/>
              <a:gd name="f66" fmla="+- f37 f51 0"/>
              <a:gd name="f67" fmla="+- f37 f53 0"/>
              <a:gd name="f68" fmla="+- f37 f54 0"/>
              <a:gd name="f69" fmla="*/ f56 f15 1"/>
              <a:gd name="f70" fmla="*/ f55 f15 1"/>
              <a:gd name="f71" fmla="*/ f68 f15 1"/>
              <a:gd name="f72" fmla="*/ f67 f15 1"/>
              <a:gd name="f73" fmla="*/ f62 f15 1"/>
              <a:gd name="f74" fmla="*/ f66 f15 1"/>
              <a:gd name="f75" fmla="*/ f61 f15 1"/>
              <a:gd name="f76" fmla="*/ f64 f15 1"/>
              <a:gd name="f77" fmla="*/ f63 f15 1"/>
              <a:gd name="f78" fmla="*/ f65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3" y="f57"/>
                </a:moveTo>
                <a:lnTo>
                  <a:pt x="f58" y="f34"/>
                </a:lnTo>
                <a:lnTo>
                  <a:pt x="f69" y="f34"/>
                </a:lnTo>
                <a:lnTo>
                  <a:pt x="f69" y="f59"/>
                </a:lnTo>
                <a:lnTo>
                  <a:pt x="f71" y="f59"/>
                </a:lnTo>
                <a:lnTo>
                  <a:pt x="f71" y="f34"/>
                </a:lnTo>
                <a:lnTo>
                  <a:pt x="f60" y="f34"/>
                </a:lnTo>
                <a:lnTo>
                  <a:pt x="f72" y="f73"/>
                </a:lnTo>
                <a:lnTo>
                  <a:pt x="f72" y="f70"/>
                </a:lnTo>
                <a:lnTo>
                  <a:pt x="f74" y="f70"/>
                </a:lnTo>
                <a:lnTo>
                  <a:pt x="f74" y="f75"/>
                </a:lnTo>
                <a:close/>
              </a:path>
              <a:path stroke="0">
                <a:moveTo>
                  <a:pt x="f72" y="f73"/>
                </a:moveTo>
                <a:lnTo>
                  <a:pt x="f72" y="f70"/>
                </a:lnTo>
                <a:lnTo>
                  <a:pt x="f74" y="f70"/>
                </a:lnTo>
                <a:lnTo>
                  <a:pt x="f74" y="f75"/>
                </a:lnTo>
                <a:close/>
                <a:moveTo>
                  <a:pt x="f69" y="f34"/>
                </a:moveTo>
                <a:lnTo>
                  <a:pt x="f69" y="f59"/>
                </a:lnTo>
                <a:lnTo>
                  <a:pt x="f76" y="f59"/>
                </a:lnTo>
                <a:lnTo>
                  <a:pt x="f76" y="f77"/>
                </a:lnTo>
                <a:lnTo>
                  <a:pt x="f78" y="f77"/>
                </a:lnTo>
                <a:lnTo>
                  <a:pt x="f78" y="f59"/>
                </a:lnTo>
                <a:lnTo>
                  <a:pt x="f71" y="f59"/>
                </a:lnTo>
                <a:lnTo>
                  <a:pt x="f71" y="f34"/>
                </a:lnTo>
                <a:close/>
              </a:path>
              <a:path stroke="0">
                <a:moveTo>
                  <a:pt x="f33" y="f57"/>
                </a:moveTo>
                <a:lnTo>
                  <a:pt x="f58" y="f34"/>
                </a:lnTo>
                <a:lnTo>
                  <a:pt x="f60" y="f34"/>
                </a:lnTo>
                <a:close/>
                <a:moveTo>
                  <a:pt x="f76" y="f77"/>
                </a:moveTo>
                <a:lnTo>
                  <a:pt x="f78" y="f77"/>
                </a:lnTo>
                <a:lnTo>
                  <a:pt x="f78" y="f59"/>
                </a:lnTo>
                <a:lnTo>
                  <a:pt x="f76" y="f59"/>
                </a:lnTo>
                <a:close/>
              </a:path>
              <a:path fill="none">
                <a:moveTo>
                  <a:pt x="f33" y="f57"/>
                </a:moveTo>
                <a:lnTo>
                  <a:pt x="f74" y="f75"/>
                </a:lnTo>
                <a:lnTo>
                  <a:pt x="f74" y="f70"/>
                </a:lnTo>
                <a:lnTo>
                  <a:pt x="f72" y="f70"/>
                </a:lnTo>
                <a:lnTo>
                  <a:pt x="f72" y="f73"/>
                </a:lnTo>
                <a:lnTo>
                  <a:pt x="f60" y="f34"/>
                </a:lnTo>
                <a:lnTo>
                  <a:pt x="f71" y="f34"/>
                </a:lnTo>
                <a:lnTo>
                  <a:pt x="f71" y="f59"/>
                </a:lnTo>
                <a:lnTo>
                  <a:pt x="f69" y="f59"/>
                </a:lnTo>
                <a:lnTo>
                  <a:pt x="f69" y="f34"/>
                </a:lnTo>
                <a:lnTo>
                  <a:pt x="f58" y="f34"/>
                </a:lnTo>
                <a:close/>
                <a:moveTo>
                  <a:pt x="f74" y="f75"/>
                </a:moveTo>
                <a:lnTo>
                  <a:pt x="f72" y="f73"/>
                </a:lnTo>
                <a:moveTo>
                  <a:pt x="f71" y="f34"/>
                </a:moveTo>
                <a:lnTo>
                  <a:pt x="f69" y="f34"/>
                </a:lnTo>
                <a:moveTo>
                  <a:pt x="f76" y="f59"/>
                </a:moveTo>
                <a:lnTo>
                  <a:pt x="f76" y="f77"/>
                </a:lnTo>
                <a:lnTo>
                  <a:pt x="f78" y="f77"/>
                </a:lnTo>
                <a:lnTo>
                  <a:pt x="f78" y="f59"/>
                </a:lnTo>
              </a:path>
              <a:path fill="none">
                <a:moveTo>
                  <a:pt x="f20" y="f20"/>
                </a:moveTo>
                <a:lnTo>
                  <a:pt x="f23" y="f20"/>
                </a:lnTo>
                <a:lnTo>
                  <a:pt x="f23" y="f24"/>
                </a:lnTo>
                <a:lnTo>
                  <a:pt x="f20" y="f24"/>
                </a:lnTo>
                <a:close/>
              </a:path>
            </a:pathLst>
          </a:custGeom>
          <a:solidFill>
            <a:srgbClr val="CCECFF"/>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6" name="AutoShape 4">
            <a:hlinkClick r:id="" action="ppaction://hlinkshowjump?jump=previousslide"/>
          </p:cNvPr>
          <p:cNvSpPr/>
          <p:nvPr/>
        </p:nvSpPr>
        <p:spPr>
          <a:xfrm>
            <a:off x="9120189"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sp>
        <p:nvSpPr>
          <p:cNvPr id="7" name="AutoShape 5">
            <a:hlinkClick r:id="" action="ppaction://hlinkshowjump?jump=nextslide"/>
          </p:cNvPr>
          <p:cNvSpPr/>
          <p:nvPr/>
        </p:nvSpPr>
        <p:spPr>
          <a:xfrm>
            <a:off x="8759823" y="6165854"/>
            <a:ext cx="360365" cy="36036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90C226"/>
          </a:solidFill>
          <a:ln w="12701" cap="rnd">
            <a:solidFill>
              <a:srgbClr val="0000CC"/>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cs typeface="Arial" pitchFamily="34"/>
            </a:endParaRPr>
          </a:p>
        </p:txBody>
      </p:sp>
      <p:pic>
        <p:nvPicPr>
          <p:cNvPr id="8" name="Immagine 8" descr="Fibonacci">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49506" y="281104"/>
            <a:ext cx="1034323" cy="1217907"/>
          </a:xfrm>
          <a:prstGeom prst="rect">
            <a:avLst/>
          </a:prstGeom>
          <a:noFill/>
          <a:ln cap="rnd">
            <a:noFill/>
          </a:ln>
          <a:effectLst>
            <a:outerShdw dist="139699" dir="2700000" algn="tl">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682627" y="17821"/>
            <a:ext cx="10515600" cy="1325559"/>
          </a:xfrm>
        </p:spPr>
        <p:txBody>
          <a:bodyPr anchorCtr="1"/>
          <a:lstStyle/>
          <a:p>
            <a:pPr lvl="0" algn="ctr"/>
            <a:r>
              <a:rPr lang="it-IT">
                <a:latin typeface="Berlin Sans FB Demi" pitchFamily="34"/>
              </a:rPr>
              <a:t>Configurazioni 2D di resistenze</a:t>
            </a:r>
          </a:p>
        </p:txBody>
      </p:sp>
      <p:sp>
        <p:nvSpPr>
          <p:cNvPr id="3" name="Segnaposto contenuto 2"/>
          <p:cNvSpPr txBox="1">
            <a:spLocks noGrp="1"/>
          </p:cNvSpPr>
          <p:nvPr>
            <p:ph idx="1"/>
          </p:nvPr>
        </p:nvSpPr>
        <p:spPr>
          <a:xfrm>
            <a:off x="682627" y="1147434"/>
            <a:ext cx="10515600" cy="5238039"/>
          </a:xfrm>
        </p:spPr>
        <p:txBody>
          <a:bodyPr/>
          <a:lstStyle/>
          <a:p>
            <a:pPr marL="0" lvl="0" indent="0" algn="just">
              <a:buNone/>
            </a:pPr>
            <a:r>
              <a:rPr lang="it-IT" dirty="0">
                <a:solidFill>
                  <a:srgbClr val="0070C0"/>
                </a:solidFill>
              </a:rPr>
              <a:t>Le </a:t>
            </a:r>
            <a:r>
              <a:rPr lang="it-IT" b="1" dirty="0">
                <a:solidFill>
                  <a:srgbClr val="0070C0"/>
                </a:solidFill>
              </a:rPr>
              <a:t>trasformazioni stella-triangolo</a:t>
            </a:r>
            <a:r>
              <a:rPr lang="it-IT" dirty="0">
                <a:solidFill>
                  <a:srgbClr val="0070C0"/>
                </a:solidFill>
              </a:rPr>
              <a:t> o triangolo-stella sono molto utilizzate nel campo dell’elettrotecnica nei sistemi trifasi, il triangolo e la stella rappresentano i tipi di collegamento più comuni.</a:t>
            </a:r>
          </a:p>
          <a:p>
            <a:pPr marL="0" lvl="0" indent="0">
              <a:buNone/>
            </a:pPr>
            <a:endParaRPr lang="it-IT" dirty="0"/>
          </a:p>
          <a:p>
            <a:pPr marL="0" lvl="0" indent="0">
              <a:buNone/>
            </a:pPr>
            <a:endParaRPr lang="it-IT" dirty="0"/>
          </a:p>
          <a:p>
            <a:pPr marL="0" lvl="0" indent="0">
              <a:buNone/>
            </a:pPr>
            <a:endParaRPr lang="it-IT" dirty="0"/>
          </a:p>
          <a:p>
            <a:pPr marL="0" lvl="0" indent="0">
              <a:buNone/>
            </a:pPr>
            <a:endParaRPr lang="it-IT" dirty="0"/>
          </a:p>
          <a:p>
            <a:pPr marL="0" lvl="0" indent="0">
              <a:buNone/>
            </a:pPr>
            <a:endParaRPr lang="it-IT" dirty="0"/>
          </a:p>
          <a:p>
            <a:pPr marL="0" lvl="0" indent="0" algn="ctr">
              <a:buNone/>
            </a:pPr>
            <a:endParaRPr lang="it-IT" dirty="0"/>
          </a:p>
          <a:p>
            <a:pPr marL="0" lvl="0" indent="0" algn="ctr">
              <a:buNone/>
            </a:pPr>
            <a:endParaRPr lang="it-IT" dirty="0"/>
          </a:p>
          <a:p>
            <a:pPr marL="0" lvl="0" indent="0" algn="ctr">
              <a:buNone/>
            </a:pPr>
            <a:r>
              <a:rPr lang="it-IT" dirty="0">
                <a:solidFill>
                  <a:srgbClr val="0070C0"/>
                </a:solidFill>
              </a:rPr>
              <a:t>Nei punti </a:t>
            </a:r>
            <a:r>
              <a:rPr lang="it-IT" b="1" dirty="0">
                <a:solidFill>
                  <a:srgbClr val="0070C0"/>
                </a:solidFill>
              </a:rPr>
              <a:t>a</a:t>
            </a:r>
            <a:r>
              <a:rPr lang="it-IT" dirty="0">
                <a:solidFill>
                  <a:srgbClr val="0070C0"/>
                </a:solidFill>
              </a:rPr>
              <a:t>,</a:t>
            </a:r>
            <a:r>
              <a:rPr lang="it-IT" b="1" dirty="0">
                <a:solidFill>
                  <a:srgbClr val="0070C0"/>
                </a:solidFill>
              </a:rPr>
              <a:t>b</a:t>
            </a:r>
            <a:r>
              <a:rPr lang="it-IT" dirty="0">
                <a:solidFill>
                  <a:srgbClr val="0070C0"/>
                </a:solidFill>
              </a:rPr>
              <a:t>,</a:t>
            </a:r>
            <a:r>
              <a:rPr lang="it-IT" b="1" dirty="0">
                <a:solidFill>
                  <a:srgbClr val="0070C0"/>
                </a:solidFill>
              </a:rPr>
              <a:t>c</a:t>
            </a:r>
            <a:r>
              <a:rPr lang="it-IT" dirty="0">
                <a:solidFill>
                  <a:srgbClr val="0070C0"/>
                </a:solidFill>
              </a:rPr>
              <a:t> i potenziali delle due configurazioni devono essere uguali nei tre punti </a:t>
            </a:r>
          </a:p>
        </p:txBody>
      </p:sp>
      <p:pic>
        <p:nvPicPr>
          <p:cNvPr id="4" name="Picture 6" descr="Distribuzione a stella e a triangolo">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1101093" y="2896563"/>
            <a:ext cx="3176497" cy="1935729"/>
          </a:xfrm>
          <a:prstGeom prst="rect">
            <a:avLst/>
          </a:prstGeom>
          <a:noFill/>
          <a:ln w="88897" cap="sq">
            <a:solidFill>
              <a:srgbClr val="FFD966"/>
            </a:solidFill>
            <a:prstDash val="solid"/>
            <a:miter/>
          </a:ln>
          <a:effectLst>
            <a:outerShdw dir="16200000" algn="tl">
              <a:srgbClr val="000000">
                <a:alpha val="43000"/>
              </a:srgbClr>
            </a:outerShdw>
          </a:effectLst>
        </p:spPr>
      </p:pic>
      <p:pic>
        <p:nvPicPr>
          <p:cNvPr id="5" name="Immagin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707139" y="2937445"/>
            <a:ext cx="6920636" cy="1853964"/>
          </a:xfrm>
          <a:prstGeom prst="rect">
            <a:avLst/>
          </a:prstGeom>
          <a:solidFill>
            <a:srgbClr val="EDEDED"/>
          </a:solidFill>
          <a:ln cap="rnd">
            <a:noFill/>
          </a:ln>
        </p:spPr>
      </p:pic>
      <p:sp>
        <p:nvSpPr>
          <p:cNvPr id="6" name="Segnaposto piè di pagina 5"/>
          <p:cNvSpPr txBox="1"/>
          <p:nvPr/>
        </p:nvSpPr>
        <p:spPr>
          <a:xfrm>
            <a:off x="4804954" y="6076192"/>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dirty="0">
                <a:solidFill>
                  <a:schemeClr val="accent1">
                    <a:lumMod val="75000"/>
                  </a:schemeClr>
                </a:solidFill>
                <a:uFillTx/>
                <a:latin typeface="Calibri"/>
              </a:rPr>
              <a:t>4C ITIS “</a:t>
            </a:r>
            <a:r>
              <a:rPr lang="it-IT" sz="1000" b="0" i="0" u="none" strike="noStrike" kern="1200" cap="none" spc="0" baseline="0" dirty="0" err="1">
                <a:solidFill>
                  <a:schemeClr val="accent1">
                    <a:lumMod val="75000"/>
                  </a:schemeClr>
                </a:solidFill>
                <a:uFillTx/>
                <a:latin typeface="Calibri"/>
              </a:rPr>
              <a:t>G.Galilei</a:t>
            </a:r>
            <a:r>
              <a:rPr lang="it-IT" sz="1000" b="0" i="0" u="none" strike="noStrike" kern="1200" cap="none" spc="0" baseline="0" dirty="0">
                <a:solidFill>
                  <a:schemeClr val="accent1">
                    <a:lumMod val="75000"/>
                  </a:schemeClr>
                </a:solidFill>
                <a:uFillTx/>
                <a:latin typeface="Calibri"/>
              </a:rPr>
              <a:t>”- Salerno</a:t>
            </a:r>
          </a:p>
        </p:txBody>
      </p:sp>
      <p:sp>
        <p:nvSpPr>
          <p:cNvPr id="7" name="Segnaposto numero diapositiva 6"/>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E283F7-76BF-4F9E-A50F-262EE7BEE2FD}"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1097846" y="-101598"/>
            <a:ext cx="10515600" cy="1476198"/>
          </a:xfrm>
        </p:spPr>
        <p:txBody>
          <a:bodyPr/>
          <a:lstStyle/>
          <a:p>
            <a:pPr lvl="0"/>
            <a:r>
              <a:rPr lang="it-IT" sz="2400">
                <a:latin typeface="Berlin Sans FB" pitchFamily="34"/>
              </a:rPr>
              <a:t>Le relazioni che permettono la trasformazione si ricavano risolvendo un sistema a 3 equazioni con 3 incognite</a:t>
            </a:r>
            <a:r>
              <a:rPr lang="it-IT" sz="2400"/>
              <a:t>.</a:t>
            </a:r>
          </a:p>
        </p:txBody>
      </p:sp>
      <p:pic>
        <p:nvPicPr>
          <p:cNvPr id="3" name="Segnaposto contenuto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1569156" y="1374599"/>
            <a:ext cx="8590842" cy="4873797"/>
          </a:xfrm>
          <a:ln w="38103" cap="sq">
            <a:solidFill>
              <a:srgbClr val="0070C0"/>
            </a:solidFill>
            <a:prstDash val="solid"/>
            <a:miter/>
          </a:ln>
          <a:effectLst>
            <a:outerShdw dist="38096" dir="2700000" algn="tl">
              <a:srgbClr val="000000">
                <a:alpha val="43000"/>
              </a:srgbClr>
            </a:outerShdw>
          </a:effectLst>
        </p:spPr>
      </p:pic>
      <p:sp>
        <p:nvSpPr>
          <p:cNvPr id="4" name="Segnaposto piè di pagina 3"/>
          <p:cNvSpPr txBox="1"/>
          <p:nvPr/>
        </p:nvSpPr>
        <p:spPr>
          <a:xfrm>
            <a:off x="595484" y="6344710"/>
            <a:ext cx="7827657" cy="377820"/>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0" i="0" u="none" strike="noStrike" kern="1200" cap="none" spc="0" baseline="0">
                <a:solidFill>
                  <a:srgbClr val="FFFFFF"/>
                </a:solidFill>
                <a:uFillTx/>
                <a:latin typeface="Calibri"/>
              </a:rPr>
              <a:t>4C ITIS “G.Galilei”- Salerno</a:t>
            </a:r>
          </a:p>
        </p:txBody>
      </p:sp>
      <p:sp>
        <p:nvSpPr>
          <p:cNvPr id="5" name="Segnaposto numero diapositiva 4"/>
          <p:cNvSpPr txBox="1"/>
          <p:nvPr/>
        </p:nvSpPr>
        <p:spPr>
          <a:xfrm>
            <a:off x="10266060" y="5870576"/>
            <a:ext cx="551163" cy="377820"/>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5B6FEC-DD34-4F01-B9C5-7EA72F57846F}"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it-IT" sz="10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lestia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lestia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accolt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l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rli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faccetta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elestia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TM03457452%5b%5bfn=Celestiale%5d%5d</Template>
  <TotalTime>619</TotalTime>
  <Words>3087</Words>
  <Application>Microsoft Office PowerPoint</Application>
  <PresentationFormat>Widescreen</PresentationFormat>
  <Paragraphs>599</Paragraphs>
  <Slides>70</Slides>
  <Notes>2</Notes>
  <HiddenSlides>0</HiddenSlides>
  <MMClips>0</MMClips>
  <ScaleCrop>false</ScaleCrop>
  <HeadingPairs>
    <vt:vector size="6" baseType="variant">
      <vt:variant>
        <vt:lpstr>Caratteri utilizzati</vt:lpstr>
      </vt:variant>
      <vt:variant>
        <vt:i4>19</vt:i4>
      </vt:variant>
      <vt:variant>
        <vt:lpstr>Tema</vt:lpstr>
      </vt:variant>
      <vt:variant>
        <vt:i4>7</vt:i4>
      </vt:variant>
      <vt:variant>
        <vt:lpstr>Titoli diapositive</vt:lpstr>
      </vt:variant>
      <vt:variant>
        <vt:i4>70</vt:i4>
      </vt:variant>
    </vt:vector>
  </HeadingPairs>
  <TitlesOfParts>
    <vt:vector size="96" baseType="lpstr">
      <vt:lpstr>Arial</vt:lpstr>
      <vt:lpstr>Baskerville Old Face</vt:lpstr>
      <vt:lpstr>Bell MT</vt:lpstr>
      <vt:lpstr>Berlin Sans FB</vt:lpstr>
      <vt:lpstr>Berlin Sans FB Demi</vt:lpstr>
      <vt:lpstr>Bernard MT Condensed</vt:lpstr>
      <vt:lpstr>Bimini</vt:lpstr>
      <vt:lpstr>Bookman Old Style</vt:lpstr>
      <vt:lpstr>Calibri</vt:lpstr>
      <vt:lpstr>Calibri Light</vt:lpstr>
      <vt:lpstr>Cambria Math</vt:lpstr>
      <vt:lpstr>Century Gothic</vt:lpstr>
      <vt:lpstr>Comic Sans MS</vt:lpstr>
      <vt:lpstr>Rockwell</vt:lpstr>
      <vt:lpstr>Segoe UI</vt:lpstr>
      <vt:lpstr>Times New Roman</vt:lpstr>
      <vt:lpstr>Trebuchet MS</vt:lpstr>
      <vt:lpstr>Verdana</vt:lpstr>
      <vt:lpstr>Wingdings 3</vt:lpstr>
      <vt:lpstr>Celestiale</vt:lpstr>
      <vt:lpstr>1_Celestiale</vt:lpstr>
      <vt:lpstr>Raccolta</vt:lpstr>
      <vt:lpstr>Filo</vt:lpstr>
      <vt:lpstr>Berlino</vt:lpstr>
      <vt:lpstr>Sfaccettatura</vt:lpstr>
      <vt:lpstr>2_Celestiale</vt:lpstr>
      <vt:lpstr>Dall'elettronica alla realta' con in mezzo la bellezza della matematica</vt:lpstr>
      <vt:lpstr> resistenze in serie e in parallelo </vt:lpstr>
      <vt:lpstr>Le resistenze in serie </vt:lpstr>
      <vt:lpstr>Le resistenze in parallelo </vt:lpstr>
      <vt:lpstr>La conduttanza  </vt:lpstr>
      <vt:lpstr>Simmetria e resistenze</vt:lpstr>
      <vt:lpstr>Oppure:</vt:lpstr>
      <vt:lpstr>Configurazioni 2D di resistenze</vt:lpstr>
      <vt:lpstr>Le relazioni che permettono la trasformazione si ricavano risolvendo un sistema a 3 equazioni con 3 incognite.</vt:lpstr>
      <vt:lpstr>Presentazione standard di PowerPoint</vt:lpstr>
      <vt:lpstr>Dopo aver visto nella pagina precedente una rete con infinite celle prendiamo in considerazione la seguente cella costituita da due resistenze con lo stesso valore</vt:lpstr>
      <vt:lpstr>LA RETE A SCALA</vt:lpstr>
      <vt:lpstr>Presentazione standard di PowerPoint</vt:lpstr>
      <vt:lpstr>Presentazione standard di PowerPoint</vt:lpstr>
      <vt:lpstr>Presentazione standard di PowerPoint</vt:lpstr>
      <vt:lpstr>Presentazione standard di PowerPoint</vt:lpstr>
      <vt:lpstr>La resistenza equivalente della nostra rete che abbiamo visto prima con n celle sarà: </vt:lpstr>
      <vt:lpstr>Presentazione standard di PowerPoint</vt:lpstr>
      <vt:lpstr>Presentazione standard di PowerPoint</vt:lpstr>
      <vt:lpstr>Presentazione standard di PowerPoint</vt:lpstr>
      <vt:lpstr>Sistema della serie di Fibonacci </vt:lpstr>
      <vt:lpstr>Presentazione standard di PowerPoint</vt:lpstr>
      <vt:lpstr>Presentazione standard di PowerPoint</vt:lpstr>
      <vt:lpstr>Presentazione standard di PowerPoint</vt:lpstr>
      <vt:lpstr>Convergenza variando i valori iniziali</vt:lpstr>
      <vt:lpstr>Convergenza al  variare di c con c&lt;1</vt:lpstr>
      <vt:lpstr>Convergenza al variare di c con c&gt;1</vt:lpstr>
      <vt:lpstr>Alcune osservazioni:</vt:lpstr>
      <vt:lpstr>Origine della successione</vt:lpstr>
      <vt:lpstr>Problema </vt:lpstr>
      <vt:lpstr>Soluzione</vt:lpstr>
      <vt:lpstr>Nasce così la celebre successione di Fibonacci: </vt:lpstr>
      <vt:lpstr>Presentazione standard di PowerPoint</vt:lpstr>
      <vt:lpstr>Le proprietà della successione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Relazione tra successione di Fibonacci e sezione aurea</vt:lpstr>
      <vt:lpstr> La relazione tra il misterioso numero dell'Antica Grecia, la "sezione aurea" e la successione dei numeri di Fibonacci rimase ignota  per alcuni secoli.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Sezione Aurea</vt:lpstr>
      <vt:lpstr>Presentazione standard di PowerPoint</vt:lpstr>
      <vt:lpstr>Presentazione standard di PowerPoint</vt:lpstr>
      <vt:lpstr>Presentazione standard di PowerPoint</vt:lpstr>
      <vt:lpstr> </vt:lpstr>
      <vt:lpstr>Leonardo Pisano detto Fibonacci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resistenze in serie e in parallelo</dc:title>
  <dc:creator>Hp</dc:creator>
  <cp:lastModifiedBy>pc</cp:lastModifiedBy>
  <cp:revision>45</cp:revision>
  <dcterms:created xsi:type="dcterms:W3CDTF">2016-05-09T10:31:31Z</dcterms:created>
  <dcterms:modified xsi:type="dcterms:W3CDTF">2016-05-25T10:38:57Z</dcterms:modified>
</cp:coreProperties>
</file>